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95D22E-2F5C-4B04-BC5F-12E0DB6B7E75}">
  <a:tblStyle styleId="{3195D22E-2F5C-4B04-BC5F-12E0DB6B7E75}" styleName="Table_0">
    <a:wholeTbl>
      <a:tcTxStyle b="off" i="off">
        <a:font>
          <a:latin typeface="Rockwell"/>
          <a:ea typeface="Rockwell"/>
          <a:cs typeface="Rockwel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Rockwell"/>
          <a:ea typeface="Rockwell"/>
          <a:cs typeface="Rockwell"/>
        </a:font>
        <a:schemeClr val="lt1"/>
      </a:tcTxStyle>
      <a:tcStyle>
        <a:fill>
          <a:solidFill>
            <a:schemeClr val="accent1"/>
          </a:solidFill>
        </a:fill>
      </a:tcStyle>
    </a:lastCol>
    <a:firstCol>
      <a:tcTxStyle b="on" i="off">
        <a:font>
          <a:latin typeface="Rockwell"/>
          <a:ea typeface="Rockwell"/>
          <a:cs typeface="Rockwell"/>
        </a:font>
        <a:schemeClr val="lt1"/>
      </a:tcTxStyle>
      <a:tcStyle>
        <a:fill>
          <a:solidFill>
            <a:schemeClr val="accent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Rockwell"/>
          <a:ea typeface="Rockwell"/>
          <a:cs typeface="Rockwell"/>
        </a:font>
        <a:schemeClr val="dk1"/>
      </a:tcTxStyle>
    </a:seCell>
    <a:swCell>
      <a:tcTxStyle b="on" i="off">
        <a:font>
          <a:latin typeface="Rockwell"/>
          <a:ea typeface="Rockwell"/>
          <a:cs typeface="Rockwell"/>
        </a:font>
        <a:schemeClr val="dk1"/>
      </a:tcTxStyle>
    </a:swCell>
    <a:firstRow>
      <a:tcTxStyle b="on" i="off">
        <a:font>
          <a:latin typeface="Rockwell"/>
          <a:ea typeface="Rockwell"/>
          <a:cs typeface="Rockwell"/>
        </a:font>
        <a:schemeClr val="lt1"/>
      </a:tcTxStyle>
      <a:tcStyle>
        <a:tcBdr>
          <a:bottom>
            <a:ln cap="flat" cmpd="sng" w="25400">
              <a:solidFill>
                <a:schemeClr val="dk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braskalegislature.gov/about/testifying.php"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a.gov/branches-of-government" TargetMode="External"/><Relationship Id="rId3" Type="http://schemas.openxmlformats.org/officeDocument/2006/relationships/hyperlink" Target="https://www.whitehouse.gov/about-the-white-house/state-local-governmen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braska.gov/government/federal-government/" TargetMode="External"/><Relationship Id="rId3" Type="http://schemas.openxmlformats.org/officeDocument/2006/relationships/hyperlink" Target="https://www.trumanlibrary.gov/education/three-branches/three-branches-of-governmen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braska.gov/government/legislative/" TargetMode="External"/><Relationship Id="rId3" Type="http://schemas.openxmlformats.org/officeDocument/2006/relationships/hyperlink" Target="https://www.nebraska.gov/government/executive-branch/" TargetMode="External"/><Relationship Id="rId4" Type="http://schemas.openxmlformats.org/officeDocument/2006/relationships/hyperlink" Target="https://supremecourt.nebraska.gov/branch-overview"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remecourt.nebraska.gov/courts/supreme-cour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braskalegislature.gov/education/lesson3.php"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Basic Structure:</a:t>
            </a:r>
            <a:endParaRPr/>
          </a:p>
          <a:p>
            <a:pPr indent="-304800" lvl="0" marL="457200" rtl="0" algn="l">
              <a:lnSpc>
                <a:spcPct val="115000"/>
              </a:lnSpc>
              <a:spcBef>
                <a:spcPts val="0"/>
              </a:spcBef>
              <a:spcAft>
                <a:spcPts val="0"/>
              </a:spcAft>
              <a:buSzPts val="1200"/>
              <a:buFont typeface="Calibri"/>
              <a:buChar char="●"/>
            </a:pPr>
            <a:r>
              <a:rPr lang="en-US"/>
              <a:t>49 senators (constitutionally can go up to 50) representing approximately 37,000 constituents each.</a:t>
            </a:r>
            <a:endParaRPr/>
          </a:p>
          <a:p>
            <a:pPr indent="-304800" lvl="0" marL="457200" rtl="0" algn="l">
              <a:lnSpc>
                <a:spcPct val="115000"/>
              </a:lnSpc>
              <a:spcBef>
                <a:spcPts val="0"/>
              </a:spcBef>
              <a:spcAft>
                <a:spcPts val="0"/>
              </a:spcAft>
              <a:buSzPts val="1200"/>
              <a:buFont typeface="Calibri"/>
              <a:buChar char="●"/>
            </a:pPr>
            <a:r>
              <a:rPr lang="en-US"/>
              <a:t>Must be 21 years old, resident of the district for one year prior and registered to vote.</a:t>
            </a:r>
            <a:endParaRPr/>
          </a:p>
          <a:p>
            <a:pPr indent="-304800" lvl="0" marL="457200" rtl="0" algn="l">
              <a:lnSpc>
                <a:spcPct val="115000"/>
              </a:lnSpc>
              <a:spcBef>
                <a:spcPts val="0"/>
              </a:spcBef>
              <a:spcAft>
                <a:spcPts val="0"/>
              </a:spcAft>
              <a:buSzPts val="1200"/>
              <a:buFont typeface="Calibri"/>
              <a:buChar char="●"/>
            </a:pPr>
            <a:r>
              <a:rPr lang="en-US"/>
              <a:t>Senators are paid $12,000 per year (set in the constitution) last raised in 1988. The average annual salary in Nebraska is approximately $39,000.</a:t>
            </a:r>
            <a:endParaRPr/>
          </a:p>
          <a:p>
            <a:pPr indent="-304800" lvl="0" marL="457200" rtl="0" algn="l">
              <a:lnSpc>
                <a:spcPct val="115000"/>
              </a:lnSpc>
              <a:spcBef>
                <a:spcPts val="0"/>
              </a:spcBef>
              <a:spcAft>
                <a:spcPts val="0"/>
              </a:spcAft>
              <a:buSzPts val="1200"/>
              <a:buFont typeface="Calibri"/>
              <a:buChar char="●"/>
            </a:pPr>
            <a:r>
              <a:rPr lang="en-US"/>
              <a:t>The Legislature operates on a biennial (two-year) calendar: it meets during odd-numbered years for 90 legislative days (adjourn early June) and for 60 days during even-numbered years (adjourn mid-April).</a:t>
            </a:r>
            <a:endParaRPr/>
          </a:p>
          <a:p>
            <a:pPr indent="-304800" lvl="0" marL="457200" rtl="0" algn="l">
              <a:lnSpc>
                <a:spcPct val="115000"/>
              </a:lnSpc>
              <a:spcBef>
                <a:spcPts val="0"/>
              </a:spcBef>
              <a:spcAft>
                <a:spcPts val="0"/>
              </a:spcAft>
              <a:buSzPts val="1200"/>
              <a:buFont typeface="Calibri"/>
              <a:buChar char="●"/>
            </a:pPr>
            <a:r>
              <a:rPr lang="en-US"/>
              <a:t>Regular sessions convene on the first Wednesday after the first Monday in January.</a:t>
            </a:r>
            <a:endParaRPr/>
          </a:p>
          <a:p>
            <a:pPr indent="-304800" lvl="0" marL="457200" rtl="0" algn="l">
              <a:lnSpc>
                <a:spcPct val="115000"/>
              </a:lnSpc>
              <a:spcBef>
                <a:spcPts val="0"/>
              </a:spcBef>
              <a:spcAft>
                <a:spcPts val="0"/>
              </a:spcAft>
              <a:buSzPts val="1200"/>
              <a:buFont typeface="Calibri"/>
              <a:buChar char="●"/>
            </a:pPr>
            <a:r>
              <a:rPr lang="en-US"/>
              <a:t>Senators may be called into special session for a specific purpose by the governor or two-thirds (33 members) of the Legislature.</a:t>
            </a:r>
            <a:endParaRPr/>
          </a:p>
          <a:p>
            <a:pPr indent="0" lvl="0" marL="0" rtl="0" algn="l">
              <a:spcBef>
                <a:spcPts val="360"/>
              </a:spcBef>
              <a:spcAft>
                <a:spcPts val="0"/>
              </a:spcAft>
              <a:buNone/>
            </a:pPr>
            <a:r>
              <a:t/>
            </a:r>
            <a:endParaRPr/>
          </a:p>
        </p:txBody>
      </p:sp>
      <p:sp>
        <p:nvSpPr>
          <p:cNvPr id="479" name="Google Shape;47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a:t>Process – Bill Introduction:</a:t>
            </a:r>
            <a:endParaRPr/>
          </a:p>
          <a:p>
            <a:pPr indent="-317500" lvl="0" marL="457200" rtl="0" algn="l">
              <a:spcBef>
                <a:spcPts val="360"/>
              </a:spcBef>
              <a:spcAft>
                <a:spcPts val="0"/>
              </a:spcAft>
              <a:buSzPts val="1400"/>
              <a:buChar char="●"/>
            </a:pPr>
            <a:r>
              <a:rPr lang="en-US"/>
              <a:t>Senators get ideas for bills from personal experience, constituents, interest groups, state agencies and the governor. They also conduct research with their staff during interim on public policy issues.</a:t>
            </a:r>
            <a:endParaRPr/>
          </a:p>
          <a:p>
            <a:pPr indent="-317500" lvl="0" marL="457200" rtl="0" algn="l">
              <a:spcBef>
                <a:spcPts val="0"/>
              </a:spcBef>
              <a:spcAft>
                <a:spcPts val="0"/>
              </a:spcAft>
              <a:buSzPts val="1400"/>
              <a:buChar char="●"/>
            </a:pPr>
            <a:r>
              <a:rPr lang="en-US"/>
              <a:t>Ideas are taken to bill drafters to be put in the form of a legislative proposal</a:t>
            </a:r>
            <a:endParaRPr/>
          </a:p>
          <a:p>
            <a:pPr indent="-317500" lvl="0" marL="457200" rtl="0" algn="l">
              <a:spcBef>
                <a:spcPts val="0"/>
              </a:spcBef>
              <a:spcAft>
                <a:spcPts val="0"/>
              </a:spcAft>
              <a:buSzPts val="1400"/>
              <a:buChar char="●"/>
            </a:pPr>
            <a:r>
              <a:rPr lang="en-US"/>
              <a:t>Most bills are introduced within the first 10 days of session</a:t>
            </a:r>
            <a:endParaRPr/>
          </a:p>
          <a:p>
            <a:pPr indent="-317500" lvl="0" marL="457200" rtl="0" algn="l">
              <a:spcBef>
                <a:spcPts val="0"/>
              </a:spcBef>
              <a:spcAft>
                <a:spcPts val="0"/>
              </a:spcAft>
              <a:buSzPts val="1400"/>
              <a:buChar char="●"/>
            </a:pPr>
            <a:r>
              <a:rPr lang="en-US"/>
              <a:t>Bills are read into the record and assigned a number</a:t>
            </a:r>
            <a:endParaRPr/>
          </a:p>
          <a:p>
            <a:pPr indent="-317500" lvl="0" marL="457200" rtl="0" algn="l">
              <a:spcBef>
                <a:spcPts val="0"/>
              </a:spcBef>
              <a:spcAft>
                <a:spcPts val="0"/>
              </a:spcAft>
              <a:buSzPts val="1400"/>
              <a:buChar char="●"/>
            </a:pPr>
            <a:r>
              <a:rPr lang="en-US"/>
              <a:t>Reference Committee sends each bill to a standing committee based on subject matter jurisdiction</a:t>
            </a:r>
            <a:endParaRPr/>
          </a:p>
          <a:p>
            <a:pPr indent="0" lvl="0" marL="0" rtl="0" algn="l">
              <a:spcBef>
                <a:spcPts val="360"/>
              </a:spcBef>
              <a:spcAft>
                <a:spcPts val="0"/>
              </a:spcAft>
              <a:buClr>
                <a:schemeClr val="dk1"/>
              </a:buClr>
              <a:buSzPts val="1100"/>
              <a:buFont typeface="Arial"/>
              <a:buNone/>
            </a:pPr>
            <a:r>
              <a:rPr lang="en-US"/>
              <a:t>Committees:</a:t>
            </a:r>
            <a:endParaRPr/>
          </a:p>
          <a:p>
            <a:pPr indent="-317500" lvl="0" marL="457200" rtl="0" algn="l">
              <a:spcBef>
                <a:spcPts val="360"/>
              </a:spcBef>
              <a:spcAft>
                <a:spcPts val="0"/>
              </a:spcAft>
              <a:buSzPts val="1400"/>
              <a:buChar char="●"/>
            </a:pPr>
            <a:r>
              <a:rPr lang="en-US"/>
              <a:t>A public hearing is held on all but a few technical bills</a:t>
            </a:r>
            <a:endParaRPr/>
          </a:p>
          <a:p>
            <a:pPr indent="-317500" lvl="0" marL="457200" rtl="0" algn="l">
              <a:spcBef>
                <a:spcPts val="0"/>
              </a:spcBef>
              <a:spcAft>
                <a:spcPts val="0"/>
              </a:spcAft>
              <a:buSzPts val="1400"/>
              <a:buChar char="●"/>
            </a:pPr>
            <a:r>
              <a:rPr lang="en-US"/>
              <a:t>Anyone may testify at a hearing</a:t>
            </a:r>
            <a:endParaRPr/>
          </a:p>
          <a:p>
            <a:pPr indent="-317500" lvl="0" marL="457200" rtl="0" algn="l">
              <a:spcBef>
                <a:spcPts val="0"/>
              </a:spcBef>
              <a:spcAft>
                <a:spcPts val="0"/>
              </a:spcAft>
              <a:buSzPts val="1400"/>
              <a:buChar char="●"/>
            </a:pPr>
            <a:r>
              <a:rPr lang="en-US"/>
              <a:t>This is the main opportunity for citizen input on public policy</a:t>
            </a:r>
            <a:endParaRPr/>
          </a:p>
          <a:p>
            <a:pPr indent="-317500" lvl="0" marL="457200" rtl="0" algn="l">
              <a:spcBef>
                <a:spcPts val="0"/>
              </a:spcBef>
              <a:spcAft>
                <a:spcPts val="0"/>
              </a:spcAft>
              <a:buSzPts val="1400"/>
              <a:buChar char="●"/>
            </a:pPr>
            <a:r>
              <a:rPr lang="en-US"/>
              <a:t>Committees can vote to advance the bill – with or without amendments – indefinitely postpone (kill) it or take no action, effectively holding the bill in committee</a:t>
            </a:r>
            <a:endParaRPr/>
          </a:p>
          <a:p>
            <a:pPr indent="0" lvl="0" marL="0" rtl="0" algn="l">
              <a:spcBef>
                <a:spcPts val="360"/>
              </a:spcBef>
              <a:spcAft>
                <a:spcPts val="0"/>
              </a:spcAft>
              <a:buClr>
                <a:schemeClr val="dk1"/>
              </a:buClr>
              <a:buSzPts val="1100"/>
              <a:buFont typeface="Arial"/>
              <a:buNone/>
            </a:pPr>
            <a:r>
              <a:rPr lang="en-US"/>
              <a:t>General File:</a:t>
            </a:r>
            <a:endParaRPr/>
          </a:p>
          <a:p>
            <a:pPr indent="-317500" lvl="0" marL="457200" rtl="0" algn="l">
              <a:spcBef>
                <a:spcPts val="360"/>
              </a:spcBef>
              <a:spcAft>
                <a:spcPts val="0"/>
              </a:spcAft>
              <a:buSzPts val="1400"/>
              <a:buChar char="●"/>
            </a:pPr>
            <a:r>
              <a:rPr lang="en-US"/>
              <a:t>The first round of debate is the first opportunity for the entire legislature to consider a bill</a:t>
            </a:r>
            <a:endParaRPr/>
          </a:p>
          <a:p>
            <a:pPr indent="-317500" lvl="0" marL="457200" rtl="0" algn="l">
              <a:spcBef>
                <a:spcPts val="0"/>
              </a:spcBef>
              <a:spcAft>
                <a:spcPts val="0"/>
              </a:spcAft>
              <a:buSzPts val="1400"/>
              <a:buChar char="●"/>
            </a:pPr>
            <a:r>
              <a:rPr lang="en-US"/>
              <a:t>As a result, this is the stage where most debate and compromise happens</a:t>
            </a:r>
            <a:endParaRPr/>
          </a:p>
          <a:p>
            <a:pPr indent="-317500" lvl="0" marL="457200" rtl="0" algn="l">
              <a:spcBef>
                <a:spcPts val="0"/>
              </a:spcBef>
              <a:spcAft>
                <a:spcPts val="0"/>
              </a:spcAft>
              <a:buSzPts val="1400"/>
              <a:buChar char="●"/>
            </a:pPr>
            <a:r>
              <a:rPr lang="en-US"/>
              <a:t>Any senator may propose an amendment</a:t>
            </a:r>
            <a:endParaRPr/>
          </a:p>
          <a:p>
            <a:pPr indent="-317500" lvl="0" marL="457200" rtl="0" algn="l">
              <a:spcBef>
                <a:spcPts val="0"/>
              </a:spcBef>
              <a:spcAft>
                <a:spcPts val="0"/>
              </a:spcAft>
              <a:buSzPts val="1400"/>
              <a:buChar char="●"/>
            </a:pPr>
            <a:r>
              <a:rPr lang="en-US"/>
              <a:t>Each senator is allowed three turns at the microphone of five minutes each to support or oppose a bill and to ask questions of other members</a:t>
            </a:r>
            <a:endParaRPr/>
          </a:p>
          <a:p>
            <a:pPr indent="-317500" lvl="0" marL="457200" rtl="0" algn="l">
              <a:spcBef>
                <a:spcPts val="0"/>
              </a:spcBef>
              <a:spcAft>
                <a:spcPts val="0"/>
              </a:spcAft>
              <a:buSzPts val="1400"/>
              <a:buChar char="●"/>
            </a:pPr>
            <a:r>
              <a:rPr lang="en-US"/>
              <a:t>Adoption of amendments and advancement of the bill require a simple majority of 25 votes</a:t>
            </a:r>
            <a:endParaRPr/>
          </a:p>
          <a:p>
            <a:pPr indent="0" lvl="0" marL="0" rtl="0" algn="l">
              <a:spcBef>
                <a:spcPts val="360"/>
              </a:spcBef>
              <a:spcAft>
                <a:spcPts val="0"/>
              </a:spcAft>
              <a:buClr>
                <a:schemeClr val="dk1"/>
              </a:buClr>
              <a:buSzPts val="1100"/>
              <a:buFont typeface="Arial"/>
              <a:buNone/>
            </a:pPr>
            <a:r>
              <a:rPr lang="en-US"/>
              <a:t>Select File:</a:t>
            </a:r>
            <a:endParaRPr/>
          </a:p>
          <a:p>
            <a:pPr indent="-317500" lvl="0" marL="457200" rtl="0" algn="l">
              <a:spcBef>
                <a:spcPts val="360"/>
              </a:spcBef>
              <a:spcAft>
                <a:spcPts val="0"/>
              </a:spcAft>
              <a:buSzPts val="1400"/>
              <a:buChar char="●"/>
            </a:pPr>
            <a:r>
              <a:rPr lang="en-US"/>
              <a:t>The second round of debate is another opportunity to debate and amend a bill</a:t>
            </a:r>
            <a:endParaRPr/>
          </a:p>
          <a:p>
            <a:pPr indent="-317500" lvl="0" marL="457200" rtl="0" algn="l">
              <a:spcBef>
                <a:spcPts val="0"/>
              </a:spcBef>
              <a:spcAft>
                <a:spcPts val="0"/>
              </a:spcAft>
              <a:buSzPts val="1400"/>
              <a:buChar char="●"/>
            </a:pPr>
            <a:r>
              <a:rPr lang="en-US"/>
              <a:t>It again takes 25 votes to advance a bill, although bills often are advanced to the final stage of debate by voice vote</a:t>
            </a:r>
            <a:endParaRPr/>
          </a:p>
          <a:p>
            <a:pPr indent="0" lvl="0" marL="0" rtl="0" algn="l">
              <a:spcBef>
                <a:spcPts val="360"/>
              </a:spcBef>
              <a:spcAft>
                <a:spcPts val="0"/>
              </a:spcAft>
              <a:buClr>
                <a:schemeClr val="dk1"/>
              </a:buClr>
              <a:buSzPts val="1100"/>
              <a:buFont typeface="Arial"/>
              <a:buNone/>
            </a:pPr>
            <a:r>
              <a:rPr lang="en-US"/>
              <a:t>Final Reading:</a:t>
            </a:r>
            <a:endParaRPr/>
          </a:p>
          <a:p>
            <a:pPr indent="-317500" lvl="0" marL="457200" rtl="0" algn="l">
              <a:spcBef>
                <a:spcPts val="360"/>
              </a:spcBef>
              <a:spcAft>
                <a:spcPts val="0"/>
              </a:spcAft>
              <a:buSzPts val="1400"/>
              <a:buChar char="●"/>
            </a:pPr>
            <a:r>
              <a:rPr lang="en-US"/>
              <a:t>Bills are not debated on final reading, but may be returned to select file for a specific amendment</a:t>
            </a:r>
            <a:endParaRPr/>
          </a:p>
          <a:p>
            <a:pPr indent="-317500" lvl="0" marL="457200" rtl="0" algn="l">
              <a:spcBef>
                <a:spcPts val="0"/>
              </a:spcBef>
              <a:spcAft>
                <a:spcPts val="0"/>
              </a:spcAft>
              <a:buSzPts val="1400"/>
              <a:buChar char="●"/>
            </a:pPr>
            <a:r>
              <a:rPr lang="en-US"/>
              <a:t>25 votes are required for passage of a bill, unless it takes effect immediately (e-clause) in which case 33 votes (2/3 majority) are required. Proposed amendments to the Nebraska Constitution require 30 votes (3/5 majority)</a:t>
            </a:r>
            <a:endParaRPr/>
          </a:p>
          <a:p>
            <a:pPr indent="0" lvl="0" marL="0" rtl="0" algn="l">
              <a:spcBef>
                <a:spcPts val="360"/>
              </a:spcBef>
              <a:spcAft>
                <a:spcPts val="0"/>
              </a:spcAft>
              <a:buClr>
                <a:schemeClr val="dk1"/>
              </a:buClr>
              <a:buSzPts val="1100"/>
              <a:buFont typeface="Arial"/>
              <a:buNone/>
            </a:pPr>
            <a:r>
              <a:rPr lang="en-US"/>
              <a:t>Governor:</a:t>
            </a:r>
            <a:endParaRPr/>
          </a:p>
          <a:p>
            <a:pPr indent="-317500" lvl="0" marL="457200" rtl="0" algn="l">
              <a:spcBef>
                <a:spcPts val="360"/>
              </a:spcBef>
              <a:spcAft>
                <a:spcPts val="0"/>
              </a:spcAft>
              <a:buSzPts val="1400"/>
              <a:buChar char="●"/>
            </a:pPr>
            <a:r>
              <a:rPr lang="en-US"/>
              <a:t>Bills passed by the Legislature are sent to the governor for his or her consideration</a:t>
            </a:r>
            <a:endParaRPr/>
          </a:p>
          <a:p>
            <a:pPr indent="-317500" lvl="0" marL="457200" rtl="0" algn="l">
              <a:spcBef>
                <a:spcPts val="0"/>
              </a:spcBef>
              <a:spcAft>
                <a:spcPts val="0"/>
              </a:spcAft>
              <a:buSzPts val="1400"/>
              <a:buChar char="●"/>
            </a:pPr>
            <a:r>
              <a:rPr lang="en-US"/>
              <a:t>The governor has five days – excluding Sunday – to consider a bill. If the governor signs a bill or declines to act on it, the bill becomes law</a:t>
            </a:r>
            <a:endParaRPr/>
          </a:p>
          <a:p>
            <a:pPr indent="-317500" lvl="0" marL="457200" rtl="0" algn="l">
              <a:spcBef>
                <a:spcPts val="0"/>
              </a:spcBef>
              <a:spcAft>
                <a:spcPts val="0"/>
              </a:spcAft>
              <a:buSzPts val="1400"/>
              <a:buChar char="●"/>
            </a:pPr>
            <a:r>
              <a:rPr lang="en-US"/>
              <a:t>The governor may veto a bill, and may also line-item veto budget items</a:t>
            </a:r>
            <a:endParaRPr/>
          </a:p>
          <a:p>
            <a:pPr indent="-317500" lvl="0" marL="457200" rtl="0" algn="l">
              <a:spcBef>
                <a:spcPts val="0"/>
              </a:spcBef>
              <a:spcAft>
                <a:spcPts val="0"/>
              </a:spcAft>
              <a:buSzPts val="1400"/>
              <a:buChar char="●"/>
            </a:pPr>
            <a:r>
              <a:rPr lang="en-US"/>
              <a:t>The Legislature may override a gubernatorial veto with 30 votes (3/5 majority)</a:t>
            </a:r>
            <a:endParaRPr/>
          </a:p>
          <a:p>
            <a:pPr indent="0" lvl="0" marL="0" rtl="0" algn="l">
              <a:spcBef>
                <a:spcPts val="360"/>
              </a:spcBef>
              <a:spcAft>
                <a:spcPts val="0"/>
              </a:spcAft>
              <a:buNone/>
            </a:pPr>
            <a:r>
              <a:rPr lang="en-US">
                <a:highlight>
                  <a:srgbClr val="FFFF00"/>
                </a:highlight>
              </a:rPr>
              <a:t>Ballot Initiative: </a:t>
            </a:r>
            <a:endParaRPr>
              <a:highlight>
                <a:srgbClr val="FFFF00"/>
              </a:highlight>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485" name="Google Shape;48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SzPts val="1100"/>
              <a:buNone/>
            </a:pPr>
            <a:r>
              <a:rPr lang="en-US" u="sng">
                <a:solidFill>
                  <a:schemeClr val="hlink"/>
                </a:solidFill>
                <a:hlinkClick r:id="rId2"/>
              </a:rPr>
              <a:t>From the Nebraska Legislature website: </a:t>
            </a:r>
            <a:endParaRPr/>
          </a:p>
          <a:p>
            <a:pPr indent="0" lvl="0" marL="0" rtl="0" algn="l">
              <a:spcBef>
                <a:spcPts val="360"/>
              </a:spcBef>
              <a:spcAft>
                <a:spcPts val="0"/>
              </a:spcAft>
              <a:buSzPts val="1100"/>
              <a:buNone/>
            </a:pPr>
            <a:r>
              <a:rPr lang="en-US"/>
              <a:t>As a concerned citizen, there are several ways in which you may communicate effectively with your senator in an attempt to suggest or influence legislation. One way is to testify at a legislative hearing.</a:t>
            </a:r>
            <a:endParaRPr/>
          </a:p>
          <a:p>
            <a:pPr indent="0" lvl="0" marL="0" rtl="0" algn="l">
              <a:spcBef>
                <a:spcPts val="360"/>
              </a:spcBef>
              <a:spcAft>
                <a:spcPts val="0"/>
              </a:spcAft>
              <a:buSzPts val="1100"/>
              <a:buNone/>
            </a:pPr>
            <a:r>
              <a:rPr lang="en-US"/>
              <a:t>At public hearings, citizens have an opportunity within the time available to make their views known or have them incorporated into the official committee record. In Nebraska, gubernatorial appointments and most bills, with the exception of a few technical bills, receive a public hearing by one of the Legislature's committees.</a:t>
            </a:r>
            <a:endParaRPr/>
          </a:p>
          <a:p>
            <a:pPr indent="0" lvl="0" marL="0" rtl="0" algn="l">
              <a:spcBef>
                <a:spcPts val="360"/>
              </a:spcBef>
              <a:spcAft>
                <a:spcPts val="0"/>
              </a:spcAft>
              <a:buSzPts val="1100"/>
              <a:buNone/>
            </a:pPr>
            <a:r>
              <a:rPr lang="en-US"/>
              <a:t>Generally, testimony on legislative bills is heard by one of the Legislature's 14 standing committees:</a:t>
            </a:r>
            <a:endParaRPr/>
          </a:p>
          <a:p>
            <a:pPr indent="-228600" lvl="0" marL="457200" rtl="0" algn="l">
              <a:spcBef>
                <a:spcPts val="360"/>
              </a:spcBef>
              <a:spcAft>
                <a:spcPts val="0"/>
              </a:spcAft>
              <a:buSzPts val="1200"/>
              <a:buNone/>
            </a:pPr>
            <a:r>
              <a:rPr lang="en-US"/>
              <a:t>Agriculture</a:t>
            </a:r>
            <a:endParaRPr/>
          </a:p>
          <a:p>
            <a:pPr indent="-228600" lvl="0" marL="457200" rtl="0" algn="l">
              <a:spcBef>
                <a:spcPts val="360"/>
              </a:spcBef>
              <a:spcAft>
                <a:spcPts val="0"/>
              </a:spcAft>
              <a:buSzPts val="1200"/>
              <a:buNone/>
            </a:pPr>
            <a:r>
              <a:rPr lang="en-US"/>
              <a:t>Appropriations</a:t>
            </a:r>
            <a:endParaRPr/>
          </a:p>
          <a:p>
            <a:pPr indent="-228600" lvl="0" marL="457200" rtl="0" algn="l">
              <a:spcBef>
                <a:spcPts val="360"/>
              </a:spcBef>
              <a:spcAft>
                <a:spcPts val="0"/>
              </a:spcAft>
              <a:buSzPts val="1200"/>
              <a:buNone/>
            </a:pPr>
            <a:r>
              <a:rPr lang="en-US"/>
              <a:t>Banking, Commerce and Insurance</a:t>
            </a:r>
            <a:endParaRPr/>
          </a:p>
          <a:p>
            <a:pPr indent="-228600" lvl="0" marL="457200" rtl="0" algn="l">
              <a:spcBef>
                <a:spcPts val="360"/>
              </a:spcBef>
              <a:spcAft>
                <a:spcPts val="0"/>
              </a:spcAft>
              <a:buSzPts val="1200"/>
              <a:buNone/>
            </a:pPr>
            <a:r>
              <a:rPr lang="en-US"/>
              <a:t>Business and Labor</a:t>
            </a:r>
            <a:endParaRPr/>
          </a:p>
          <a:p>
            <a:pPr indent="-228600" lvl="0" marL="457200" rtl="0" algn="l">
              <a:spcBef>
                <a:spcPts val="360"/>
              </a:spcBef>
              <a:spcAft>
                <a:spcPts val="0"/>
              </a:spcAft>
              <a:buSzPts val="1200"/>
              <a:buNone/>
            </a:pPr>
            <a:r>
              <a:rPr lang="en-US"/>
              <a:t>Education</a:t>
            </a:r>
            <a:endParaRPr/>
          </a:p>
          <a:p>
            <a:pPr indent="-228600" lvl="0" marL="457200" rtl="0" algn="l">
              <a:spcBef>
                <a:spcPts val="360"/>
              </a:spcBef>
              <a:spcAft>
                <a:spcPts val="0"/>
              </a:spcAft>
              <a:buSzPts val="1200"/>
              <a:buNone/>
            </a:pPr>
            <a:r>
              <a:rPr lang="en-US"/>
              <a:t>General Affairs</a:t>
            </a:r>
            <a:endParaRPr/>
          </a:p>
          <a:p>
            <a:pPr indent="-228600" lvl="0" marL="457200" rtl="0" algn="l">
              <a:spcBef>
                <a:spcPts val="360"/>
              </a:spcBef>
              <a:spcAft>
                <a:spcPts val="0"/>
              </a:spcAft>
              <a:buSzPts val="1200"/>
              <a:buNone/>
            </a:pPr>
            <a:r>
              <a:rPr lang="en-US"/>
              <a:t>Government, Military and Veterans Affairs</a:t>
            </a:r>
            <a:endParaRPr/>
          </a:p>
          <a:p>
            <a:pPr indent="-228600" lvl="0" marL="457200" rtl="0" algn="l">
              <a:spcBef>
                <a:spcPts val="360"/>
              </a:spcBef>
              <a:spcAft>
                <a:spcPts val="0"/>
              </a:spcAft>
              <a:buSzPts val="1200"/>
              <a:buNone/>
            </a:pPr>
            <a:r>
              <a:rPr lang="en-US"/>
              <a:t>Health and Human Services</a:t>
            </a:r>
            <a:endParaRPr/>
          </a:p>
          <a:p>
            <a:pPr indent="-228600" lvl="0" marL="457200" rtl="0" algn="l">
              <a:spcBef>
                <a:spcPts val="360"/>
              </a:spcBef>
              <a:spcAft>
                <a:spcPts val="0"/>
              </a:spcAft>
              <a:buSzPts val="1200"/>
              <a:buNone/>
            </a:pPr>
            <a:r>
              <a:rPr lang="en-US"/>
              <a:t>Judiciary</a:t>
            </a:r>
            <a:endParaRPr/>
          </a:p>
          <a:p>
            <a:pPr indent="-228600" lvl="0" marL="457200" rtl="0" algn="l">
              <a:spcBef>
                <a:spcPts val="360"/>
              </a:spcBef>
              <a:spcAft>
                <a:spcPts val="0"/>
              </a:spcAft>
              <a:buSzPts val="1200"/>
              <a:buNone/>
            </a:pPr>
            <a:r>
              <a:rPr lang="en-US"/>
              <a:t>Natural Resources</a:t>
            </a:r>
            <a:endParaRPr/>
          </a:p>
          <a:p>
            <a:pPr indent="-228600" lvl="0" marL="457200" rtl="0" algn="l">
              <a:spcBef>
                <a:spcPts val="360"/>
              </a:spcBef>
              <a:spcAft>
                <a:spcPts val="0"/>
              </a:spcAft>
              <a:buSzPts val="1200"/>
              <a:buNone/>
            </a:pPr>
            <a:r>
              <a:rPr lang="en-US"/>
              <a:t>Nebraska Retirement Systems</a:t>
            </a:r>
            <a:endParaRPr/>
          </a:p>
          <a:p>
            <a:pPr indent="-228600" lvl="0" marL="457200" rtl="0" algn="l">
              <a:spcBef>
                <a:spcPts val="360"/>
              </a:spcBef>
              <a:spcAft>
                <a:spcPts val="0"/>
              </a:spcAft>
              <a:buSzPts val="1200"/>
              <a:buNone/>
            </a:pPr>
            <a:r>
              <a:rPr lang="en-US"/>
              <a:t>Revenue</a:t>
            </a:r>
            <a:endParaRPr/>
          </a:p>
          <a:p>
            <a:pPr indent="-228600" lvl="0" marL="457200" rtl="0" algn="l">
              <a:spcBef>
                <a:spcPts val="360"/>
              </a:spcBef>
              <a:spcAft>
                <a:spcPts val="0"/>
              </a:spcAft>
              <a:buSzPts val="1200"/>
              <a:buNone/>
            </a:pPr>
            <a:r>
              <a:rPr lang="en-US"/>
              <a:t>Transportation and Telecommunications</a:t>
            </a:r>
            <a:endParaRPr/>
          </a:p>
          <a:p>
            <a:pPr indent="-228600" lvl="0" marL="457200" rtl="0" algn="l">
              <a:spcBef>
                <a:spcPts val="360"/>
              </a:spcBef>
              <a:spcAft>
                <a:spcPts val="0"/>
              </a:spcAft>
              <a:buSzPts val="1200"/>
              <a:buNone/>
            </a:pPr>
            <a:r>
              <a:rPr lang="en-US"/>
              <a:t>Urban Affairs</a:t>
            </a:r>
            <a:endParaRPr/>
          </a:p>
          <a:p>
            <a:pPr indent="0" lvl="0" marL="0" rtl="0" algn="l">
              <a:spcBef>
                <a:spcPts val="360"/>
              </a:spcBef>
              <a:spcAft>
                <a:spcPts val="0"/>
              </a:spcAft>
              <a:buSzPts val="1100"/>
              <a:buNone/>
            </a:pPr>
            <a:r>
              <a:rPr lang="en-US"/>
              <a:t>Each of these committees has seven to nine members.</a:t>
            </a:r>
            <a:endParaRPr/>
          </a:p>
          <a:p>
            <a:pPr indent="0" lvl="0" marL="0" rtl="0" algn="l">
              <a:spcBef>
                <a:spcPts val="360"/>
              </a:spcBef>
              <a:spcAft>
                <a:spcPts val="0"/>
              </a:spcAft>
              <a:buSzPts val="1100"/>
              <a:buNone/>
            </a:pPr>
            <a:r>
              <a:rPr lang="en-US"/>
              <a:t>Public hearings on bills typically are held in the afternoons during the first half of the legislative session. Committees have assigned hearing rooms and meeting days, although they sometimes meet at different times and places in order to accommodate witnesses or large audiences.</a:t>
            </a:r>
            <a:endParaRPr/>
          </a:p>
        </p:txBody>
      </p:sp>
      <p:sp>
        <p:nvSpPr>
          <p:cNvPr id="496" name="Google Shape;49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3" name="Google Shape;50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Use the How a Bill Becomes a Law signs to facilitate the activity outlined in the lesson plan guide. </a:t>
            </a:r>
            <a:endParaRPr/>
          </a:p>
        </p:txBody>
      </p:sp>
      <p:sp>
        <p:nvSpPr>
          <p:cNvPr id="510" name="Google Shape;51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Go through these facts “pop quiz” style with your students. </a:t>
            </a:r>
            <a:endParaRPr/>
          </a:p>
        </p:txBody>
      </p:sp>
      <p:sp>
        <p:nvSpPr>
          <p:cNvPr id="516" name="Google Shape;5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2" name="Google Shape;52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a:t>From</a:t>
            </a:r>
            <a:r>
              <a:rPr b="1" lang="en-US" u="sng">
                <a:solidFill>
                  <a:schemeClr val="hlink"/>
                </a:solidFill>
                <a:hlinkClick r:id="rId2"/>
              </a:rPr>
              <a:t> USA.gov</a:t>
            </a:r>
            <a:r>
              <a:rPr lang="en-US"/>
              <a:t>: </a:t>
            </a:r>
            <a:r>
              <a:rPr lang="en-US"/>
              <a:t>The Constitution of the United States divides the federal government into three branches to make sure no individual or group will have too much power:</a:t>
            </a:r>
            <a:endParaRPr/>
          </a:p>
          <a:p>
            <a:pPr indent="-317500" lvl="0" marL="457200" rtl="0" algn="l">
              <a:spcBef>
                <a:spcPts val="360"/>
              </a:spcBef>
              <a:spcAft>
                <a:spcPts val="0"/>
              </a:spcAft>
              <a:buSzPts val="1400"/>
              <a:buChar char="●"/>
            </a:pPr>
            <a:r>
              <a:rPr lang="en-US"/>
              <a:t>Legislative—Makes laws (Congress, comprised of the House of Representatives and Senate)</a:t>
            </a:r>
            <a:endParaRPr/>
          </a:p>
          <a:p>
            <a:pPr indent="-317500" lvl="0" marL="457200" rtl="0" algn="l">
              <a:spcBef>
                <a:spcPts val="360"/>
              </a:spcBef>
              <a:spcAft>
                <a:spcPts val="0"/>
              </a:spcAft>
              <a:buSzPts val="1400"/>
              <a:buChar char="●"/>
            </a:pPr>
            <a:r>
              <a:rPr lang="en-US"/>
              <a:t>Executive—Carries out laws (president, vice president, Cabinet, most federal agencies)</a:t>
            </a:r>
            <a:endParaRPr/>
          </a:p>
          <a:p>
            <a:pPr indent="-317500" lvl="0" marL="457200" rtl="0" algn="l">
              <a:spcBef>
                <a:spcPts val="360"/>
              </a:spcBef>
              <a:spcAft>
                <a:spcPts val="0"/>
              </a:spcAft>
              <a:buSzPts val="1400"/>
              <a:buChar char="●"/>
            </a:pPr>
            <a:r>
              <a:rPr lang="en-US"/>
              <a:t>Judicial—Evaluates laws (Supreme Court and other courts)</a:t>
            </a:r>
            <a:endParaRPr/>
          </a:p>
          <a:p>
            <a:pPr indent="0" lvl="0" marL="0" rtl="0" algn="l">
              <a:spcBef>
                <a:spcPts val="360"/>
              </a:spcBef>
              <a:spcAft>
                <a:spcPts val="0"/>
              </a:spcAft>
              <a:buNone/>
            </a:pPr>
            <a:r>
              <a:rPr lang="en-US"/>
              <a:t>Each branch of government can change acts of the other branches:</a:t>
            </a:r>
            <a:endParaRPr/>
          </a:p>
          <a:p>
            <a:pPr indent="-317500" lvl="0" marL="457200" rtl="0" algn="l">
              <a:spcBef>
                <a:spcPts val="360"/>
              </a:spcBef>
              <a:spcAft>
                <a:spcPts val="0"/>
              </a:spcAft>
              <a:buSzPts val="1400"/>
              <a:buChar char="●"/>
            </a:pPr>
            <a:r>
              <a:rPr lang="en-US"/>
              <a:t>The president can veto legislation created by Congress and nominates heads of federal agencies.</a:t>
            </a:r>
            <a:endParaRPr/>
          </a:p>
          <a:p>
            <a:pPr indent="-317500" lvl="0" marL="457200" rtl="0" algn="l">
              <a:spcBef>
                <a:spcPts val="360"/>
              </a:spcBef>
              <a:spcAft>
                <a:spcPts val="0"/>
              </a:spcAft>
              <a:buSzPts val="1400"/>
              <a:buChar char="●"/>
            </a:pPr>
            <a:r>
              <a:rPr lang="en-US"/>
              <a:t>Congress confirms or rejects the president's nominees and can remove the president from office in exceptional circumstances.</a:t>
            </a:r>
            <a:endParaRPr/>
          </a:p>
          <a:p>
            <a:pPr indent="-317500" lvl="0" marL="457200" rtl="0" algn="l">
              <a:spcBef>
                <a:spcPts val="360"/>
              </a:spcBef>
              <a:spcAft>
                <a:spcPts val="0"/>
              </a:spcAft>
              <a:buSzPts val="1400"/>
              <a:buChar char="●"/>
            </a:pPr>
            <a:r>
              <a:rPr lang="en-US"/>
              <a:t>The Justices of the Supreme Court, who can overturn unconstitutional laws, are nominated by the president and confirmed by the Senate.</a:t>
            </a:r>
            <a:endParaRPr/>
          </a:p>
          <a:p>
            <a:pPr indent="0" lvl="0" marL="0" rtl="0" algn="l">
              <a:spcBef>
                <a:spcPts val="360"/>
              </a:spcBef>
              <a:spcAft>
                <a:spcPts val="0"/>
              </a:spcAft>
              <a:buNone/>
            </a:pPr>
            <a:r>
              <a:rPr lang="en-US"/>
              <a:t>This ability of each branch to respond to the actions of the other branches is called the </a:t>
            </a:r>
            <a:r>
              <a:rPr b="1" i="1" lang="en-US" u="sng"/>
              <a:t>system of checks and balances.</a:t>
            </a:r>
            <a:endParaRPr b="1" i="1" u="sng"/>
          </a:p>
          <a:p>
            <a:pPr indent="0" lvl="0" marL="0" rtl="0" algn="l">
              <a:spcBef>
                <a:spcPts val="360"/>
              </a:spcBef>
              <a:spcAft>
                <a:spcPts val="0"/>
              </a:spcAft>
              <a:buClr>
                <a:schemeClr val="dk1"/>
              </a:buClr>
              <a:buSzPts val="1100"/>
              <a:buFont typeface="Arial"/>
              <a:buNone/>
            </a:pPr>
            <a:r>
              <a:rPr lang="en-US"/>
              <a:t>All three branches of government also exist at the state level. Powers not granted to our federal government are divided between state and local governments. For more information, </a:t>
            </a:r>
            <a:r>
              <a:rPr lang="en-US" u="sng">
                <a:solidFill>
                  <a:schemeClr val="hlink"/>
                </a:solidFill>
                <a:hlinkClick r:id="rId3"/>
              </a:rPr>
              <a:t>click here</a:t>
            </a:r>
            <a:r>
              <a:rPr lang="en-US"/>
              <a:t>. </a:t>
            </a:r>
            <a:endParaRPr/>
          </a:p>
          <a:p>
            <a:pPr indent="0" lvl="0" marL="0" rtl="0" algn="l">
              <a:lnSpc>
                <a:spcPct val="115000"/>
              </a:lnSpc>
              <a:spcBef>
                <a:spcPts val="35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360"/>
              </a:spcBef>
              <a:spcAft>
                <a:spcPts val="0"/>
              </a:spcAft>
              <a:buNone/>
            </a:pPr>
            <a:r>
              <a:t/>
            </a:r>
            <a:endParaRPr/>
          </a:p>
        </p:txBody>
      </p:sp>
      <p:sp>
        <p:nvSpPr>
          <p:cNvPr id="413" name="Google Shape;41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a:solidFill>
                  <a:srgbClr val="000000"/>
                </a:solidFill>
              </a:rPr>
              <a:t>Our Nebraska federal delegation</a:t>
            </a:r>
            <a:r>
              <a:rPr lang="en-US">
                <a:solidFill>
                  <a:srgbClr val="000000"/>
                </a:solidFill>
              </a:rPr>
              <a:t>: </a:t>
            </a:r>
            <a:r>
              <a:rPr lang="en-US" u="sng">
                <a:solidFill>
                  <a:srgbClr val="000000"/>
                </a:solidFill>
                <a:hlinkClick r:id="rId2">
                  <a:extLst>
                    <a:ext uri="{A12FA001-AC4F-418D-AE19-62706E023703}">
                      <ahyp:hlinkClr val="tx"/>
                    </a:ext>
                  </a:extLst>
                </a:hlinkClick>
              </a:rPr>
              <a:t>https://www.nebraska.gov/government/federal-government/</a:t>
            </a:r>
            <a:endParaRPr>
              <a:solidFill>
                <a:srgbClr val="000000"/>
              </a:solidFill>
            </a:endParaRPr>
          </a:p>
          <a:p>
            <a:pPr indent="0" lvl="0" marL="0" rtl="0" algn="l">
              <a:spcBef>
                <a:spcPts val="1200"/>
              </a:spcBef>
              <a:spcAft>
                <a:spcPts val="0"/>
              </a:spcAft>
              <a:buClr>
                <a:schemeClr val="dk1"/>
              </a:buClr>
              <a:buSzPts val="1100"/>
              <a:buFont typeface="Arial"/>
              <a:buNone/>
            </a:pPr>
            <a:r>
              <a:rPr b="1" lang="en-US">
                <a:solidFill>
                  <a:srgbClr val="000000"/>
                </a:solidFill>
              </a:rPr>
              <a:t>From the</a:t>
            </a:r>
            <a:r>
              <a:rPr b="1" lang="en-US" u="sng">
                <a:solidFill>
                  <a:srgbClr val="000000"/>
                </a:solidFill>
                <a:hlinkClick r:id="rId3">
                  <a:extLst>
                    <a:ext uri="{A12FA001-AC4F-418D-AE19-62706E023703}">
                      <ahyp:hlinkClr val="tx"/>
                    </a:ext>
                  </a:extLst>
                </a:hlinkClick>
              </a:rPr>
              <a:t> Truman Library</a:t>
            </a:r>
            <a:r>
              <a:rPr lang="en-US">
                <a:solidFill>
                  <a:srgbClr val="000000"/>
                </a:solidFill>
              </a:rPr>
              <a:t>: Our federal government has three parts. They are the </a:t>
            </a:r>
            <a:r>
              <a:rPr b="1" lang="en-US">
                <a:solidFill>
                  <a:srgbClr val="000000"/>
                </a:solidFill>
              </a:rPr>
              <a:t>Executive,</a:t>
            </a:r>
            <a:r>
              <a:rPr lang="en-US">
                <a:solidFill>
                  <a:srgbClr val="000000"/>
                </a:solidFill>
              </a:rPr>
              <a:t> (President and about 5,000,000 workers) </a:t>
            </a:r>
            <a:r>
              <a:rPr b="1" lang="en-US">
                <a:solidFill>
                  <a:srgbClr val="000000"/>
                </a:solidFill>
              </a:rPr>
              <a:t>Legislative</a:t>
            </a:r>
            <a:r>
              <a:rPr lang="en-US">
                <a:solidFill>
                  <a:srgbClr val="000000"/>
                </a:solidFill>
              </a:rPr>
              <a:t> (Senate and House of Representatives) and </a:t>
            </a:r>
            <a:r>
              <a:rPr b="1" lang="en-US">
                <a:solidFill>
                  <a:srgbClr val="000000"/>
                </a:solidFill>
              </a:rPr>
              <a:t>Judicial </a:t>
            </a:r>
            <a:r>
              <a:rPr lang="en-US">
                <a:solidFill>
                  <a:srgbClr val="000000"/>
                </a:solidFill>
              </a:rPr>
              <a:t>(Supreme Court and lower Courts).</a:t>
            </a:r>
            <a:endParaRPr>
              <a:solidFill>
                <a:srgbClr val="000000"/>
              </a:solidFill>
            </a:endParaRPr>
          </a:p>
          <a:p>
            <a:pPr indent="0" lvl="0" marL="0" rtl="0" algn="l">
              <a:spcBef>
                <a:spcPts val="1200"/>
              </a:spcBef>
              <a:spcAft>
                <a:spcPts val="0"/>
              </a:spcAft>
              <a:buClr>
                <a:schemeClr val="dk1"/>
              </a:buClr>
              <a:buSzPts val="1100"/>
              <a:buFont typeface="Arial"/>
              <a:buNone/>
            </a:pPr>
            <a:r>
              <a:rPr lang="en-US">
                <a:solidFill>
                  <a:srgbClr val="000000"/>
                </a:solidFill>
              </a:rPr>
              <a:t>The </a:t>
            </a:r>
            <a:r>
              <a:rPr b="1" lang="en-US">
                <a:solidFill>
                  <a:srgbClr val="000000"/>
                </a:solidFill>
              </a:rPr>
              <a:t>President of the United States</a:t>
            </a:r>
            <a:r>
              <a:rPr lang="en-US">
                <a:solidFill>
                  <a:srgbClr val="000000"/>
                </a:solidFill>
              </a:rPr>
              <a:t> administers the </a:t>
            </a:r>
            <a:r>
              <a:rPr b="1" lang="en-US">
                <a:solidFill>
                  <a:srgbClr val="000000"/>
                </a:solidFill>
              </a:rPr>
              <a:t>Executive</a:t>
            </a:r>
            <a:r>
              <a:rPr lang="en-US">
                <a:solidFill>
                  <a:srgbClr val="000000"/>
                </a:solidFill>
              </a:rPr>
              <a:t> Branch of our government. The President enforces the laws that the </a:t>
            </a:r>
            <a:r>
              <a:rPr b="1" lang="en-US">
                <a:solidFill>
                  <a:srgbClr val="000000"/>
                </a:solidFill>
              </a:rPr>
              <a:t>Legislative</a:t>
            </a:r>
            <a:r>
              <a:rPr lang="en-US">
                <a:solidFill>
                  <a:srgbClr val="000000"/>
                </a:solidFill>
              </a:rPr>
              <a:t> Branch (Congress) makes. The President is elected by United States citizens, 18 years of age and older, who vote in the presidential elections in their states. These votes are tallied by states and form the Electoral College system. States have the number of electoral votes which equal the number of senators and representatives they have. It is possible to have the most popular votes throughout the nation and NOT win the electoral vote of the Electoral College.</a:t>
            </a:r>
            <a:endParaRPr>
              <a:solidFill>
                <a:srgbClr val="000000"/>
              </a:solidFill>
            </a:endParaRPr>
          </a:p>
          <a:p>
            <a:pPr indent="0" lvl="0" marL="0" rtl="0" algn="l">
              <a:spcBef>
                <a:spcPts val="1200"/>
              </a:spcBef>
              <a:spcAft>
                <a:spcPts val="0"/>
              </a:spcAft>
              <a:buClr>
                <a:schemeClr val="dk1"/>
              </a:buClr>
              <a:buSzPts val="1100"/>
              <a:buFont typeface="Arial"/>
              <a:buNone/>
            </a:pPr>
            <a:r>
              <a:rPr lang="en-US">
                <a:solidFill>
                  <a:srgbClr val="000000"/>
                </a:solidFill>
              </a:rPr>
              <a:t>The </a:t>
            </a:r>
            <a:r>
              <a:rPr b="1" lang="en-US">
                <a:solidFill>
                  <a:srgbClr val="000000"/>
                </a:solidFill>
              </a:rPr>
              <a:t>Legislative</a:t>
            </a:r>
            <a:r>
              <a:rPr lang="en-US">
                <a:solidFill>
                  <a:srgbClr val="000000"/>
                </a:solidFill>
              </a:rPr>
              <a:t> part of our government is called Congress. Congress makes our laws. Congress is divided into 2 parts. One part is called the Senate. There are 100 </a:t>
            </a:r>
            <a:r>
              <a:rPr b="1" lang="en-US">
                <a:solidFill>
                  <a:srgbClr val="000000"/>
                </a:solidFill>
              </a:rPr>
              <a:t>Senators</a:t>
            </a:r>
            <a:r>
              <a:rPr lang="en-US">
                <a:solidFill>
                  <a:srgbClr val="000000"/>
                </a:solidFill>
              </a:rPr>
              <a:t>--2 from each of our states. Another part is called the House of Representatives. Representatives meet together to discuss ideas and decide if these ideas (bills) should become laws. There are </a:t>
            </a:r>
            <a:r>
              <a:rPr b="1" lang="en-US">
                <a:solidFill>
                  <a:srgbClr val="000000"/>
                </a:solidFill>
              </a:rPr>
              <a:t>435 Representatives</a:t>
            </a:r>
            <a:r>
              <a:rPr lang="en-US">
                <a:solidFill>
                  <a:srgbClr val="000000"/>
                </a:solidFill>
              </a:rPr>
              <a:t>. The number of representatives each state gets is determined by its population. Some states have just 2 representatives. Others have as many as 40. Both senators and representatives are elected by the eligible voters in their states.</a:t>
            </a:r>
            <a:endParaRPr>
              <a:solidFill>
                <a:srgbClr val="000000"/>
              </a:solidFill>
            </a:endParaRPr>
          </a:p>
          <a:p>
            <a:pPr indent="0" lvl="0" marL="0" rtl="0" algn="l">
              <a:spcBef>
                <a:spcPts val="1200"/>
              </a:spcBef>
              <a:spcAft>
                <a:spcPts val="0"/>
              </a:spcAft>
              <a:buClr>
                <a:schemeClr val="dk1"/>
              </a:buClr>
              <a:buSzPts val="1100"/>
              <a:buFont typeface="Arial"/>
              <a:buNone/>
            </a:pPr>
            <a:r>
              <a:rPr lang="en-US">
                <a:solidFill>
                  <a:srgbClr val="000000"/>
                </a:solidFill>
              </a:rPr>
              <a:t>The </a:t>
            </a:r>
            <a:r>
              <a:rPr b="1" lang="en-US">
                <a:solidFill>
                  <a:srgbClr val="000000"/>
                </a:solidFill>
              </a:rPr>
              <a:t>Judicial</a:t>
            </a:r>
            <a:r>
              <a:rPr lang="en-US">
                <a:solidFill>
                  <a:srgbClr val="000000"/>
                </a:solidFill>
              </a:rPr>
              <a:t> part of our federal government includes the </a:t>
            </a:r>
            <a:r>
              <a:rPr b="1" lang="en-US">
                <a:solidFill>
                  <a:srgbClr val="000000"/>
                </a:solidFill>
              </a:rPr>
              <a:t>Supreme Court</a:t>
            </a:r>
            <a:r>
              <a:rPr lang="en-US">
                <a:solidFill>
                  <a:srgbClr val="000000"/>
                </a:solidFill>
              </a:rPr>
              <a:t> and </a:t>
            </a:r>
            <a:r>
              <a:rPr b="1" lang="en-US">
                <a:solidFill>
                  <a:srgbClr val="000000"/>
                </a:solidFill>
              </a:rPr>
              <a:t>9 Justices</a:t>
            </a:r>
            <a:r>
              <a:rPr lang="en-US">
                <a:solidFill>
                  <a:srgbClr val="000000"/>
                </a:solidFill>
              </a:rPr>
              <a:t>. They are special judges who interpret laws according to the Constitution. These justices only hear cases that pertain to issues related to the Constitution. They are the highest court in our country. The federal judicial system also has lower courts located in each state to hear cases involving federal issues.</a:t>
            </a:r>
            <a:endParaRPr>
              <a:solidFill>
                <a:srgbClr val="000000"/>
              </a:solidFill>
            </a:endParaRPr>
          </a:p>
          <a:p>
            <a:pPr indent="0" lvl="0" marL="0" rtl="0" algn="l">
              <a:spcBef>
                <a:spcPts val="1200"/>
              </a:spcBef>
              <a:spcAft>
                <a:spcPts val="0"/>
              </a:spcAft>
              <a:buClr>
                <a:schemeClr val="dk1"/>
              </a:buClr>
              <a:buSzPts val="1100"/>
              <a:buFont typeface="Arial"/>
              <a:buNone/>
            </a:pPr>
            <a:r>
              <a:rPr lang="en-US">
                <a:solidFill>
                  <a:srgbClr val="000000"/>
                </a:solidFill>
              </a:rPr>
              <a:t>All three parts of our federal government have their main headquarters in the city of Washington D.C.</a:t>
            </a:r>
            <a:endParaRPr>
              <a:solidFill>
                <a:srgbClr val="000000"/>
              </a:solidFill>
            </a:endParaRPr>
          </a:p>
          <a:p>
            <a:pPr indent="0" lvl="0" marL="0" rtl="0" algn="l">
              <a:spcBef>
                <a:spcPts val="1200"/>
              </a:spcBef>
              <a:spcAft>
                <a:spcPts val="0"/>
              </a:spcAft>
              <a:buNone/>
            </a:pPr>
            <a:r>
              <a:t/>
            </a:r>
            <a:endParaRPr/>
          </a:p>
        </p:txBody>
      </p:sp>
      <p:sp>
        <p:nvSpPr>
          <p:cNvPr id="422" name="Google Shape;4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Who heads each branch of government at the state level?</a:t>
            </a:r>
            <a:endParaRPr/>
          </a:p>
          <a:p>
            <a:pPr indent="0" lvl="0" marL="0" rtl="0" algn="l">
              <a:spcBef>
                <a:spcPts val="360"/>
              </a:spcBef>
              <a:spcAft>
                <a:spcPts val="0"/>
              </a:spcAft>
              <a:buNone/>
            </a:pPr>
            <a:r>
              <a:rPr b="1" lang="en-US" u="sng">
                <a:solidFill>
                  <a:schemeClr val="hlink"/>
                </a:solidFill>
                <a:hlinkClick r:id="rId2"/>
              </a:rPr>
              <a:t>Legislative</a:t>
            </a:r>
            <a:r>
              <a:rPr b="1" lang="en-US"/>
              <a:t>:</a:t>
            </a:r>
            <a:r>
              <a:rPr lang="en-US"/>
              <a:t> Nebraska Unicameral, our state legislature. We did not always have a Unicameral. From 1867 to 1937, we had a two house system like all other state legislatures. </a:t>
            </a:r>
            <a:endParaRPr/>
          </a:p>
          <a:p>
            <a:pPr indent="0" lvl="0" marL="0" rtl="0" algn="l">
              <a:spcBef>
                <a:spcPts val="360"/>
              </a:spcBef>
              <a:spcAft>
                <a:spcPts val="0"/>
              </a:spcAft>
              <a:buNone/>
            </a:pPr>
            <a:r>
              <a:rPr b="1" lang="en-US" u="sng">
                <a:solidFill>
                  <a:schemeClr val="hlink"/>
                </a:solidFill>
                <a:hlinkClick r:id="rId3"/>
              </a:rPr>
              <a:t>Executive</a:t>
            </a:r>
            <a:r>
              <a:rPr b="1" lang="en-US"/>
              <a:t>:</a:t>
            </a:r>
            <a:r>
              <a:rPr lang="en-US"/>
              <a:t> Lead by our Governor, but there are 7 executive branch officials that we vote for in Nebraska, including Governor, Lt. Governor, Secretary of State, Auditor of Public Accounts, State Treasurer, and Attorney General. This is different than the federal system where the President appoints his/her candidate.</a:t>
            </a:r>
            <a:endParaRPr/>
          </a:p>
          <a:p>
            <a:pPr indent="0" lvl="0" marL="0" rtl="0" algn="l">
              <a:spcBef>
                <a:spcPts val="360"/>
              </a:spcBef>
              <a:spcAft>
                <a:spcPts val="0"/>
              </a:spcAft>
              <a:buNone/>
            </a:pPr>
            <a:r>
              <a:rPr b="1" lang="en-US" u="sng">
                <a:solidFill>
                  <a:schemeClr val="hlink"/>
                </a:solidFill>
                <a:hlinkClick r:id="rId4"/>
              </a:rPr>
              <a:t>Judicial</a:t>
            </a:r>
            <a:r>
              <a:rPr b="1" lang="en-US"/>
              <a:t>: </a:t>
            </a:r>
            <a:r>
              <a:rPr lang="en-US"/>
              <a:t>The Constitution of the State of Nebraska distributes the judicial power of the state among the Supreme Court, Court of Appeals, ­district courts, and county courts.  All state courts operate under the administrative direction of the Supreme Court.</a:t>
            </a:r>
            <a:endParaRPr/>
          </a:p>
          <a:p>
            <a:pPr indent="0" lvl="0" marL="0" rtl="0" algn="l">
              <a:lnSpc>
                <a:spcPct val="115000"/>
              </a:lnSpc>
              <a:spcBef>
                <a:spcPts val="0"/>
              </a:spcBef>
              <a:spcAft>
                <a:spcPts val="0"/>
              </a:spcAft>
              <a:buClr>
                <a:schemeClr val="dk1"/>
              </a:buClr>
              <a:buSzPts val="1100"/>
              <a:buFont typeface="Arial"/>
              <a:buNone/>
            </a:pPr>
            <a:r>
              <a:rPr lang="en-US"/>
              <a:t>In addition to the courts created by the Constitution, the Nebraska judicial system has two other courts – the separate juvenile courts located in Douglas, Lancaster, and Sarpy Counties, and a statewide Workers’ Compensation Court.</a:t>
            </a:r>
            <a:endParaRPr/>
          </a:p>
          <a:p>
            <a:pPr indent="0" lvl="0" marL="0" rtl="0" algn="l">
              <a:spcBef>
                <a:spcPts val="1600"/>
              </a:spcBef>
              <a:spcAft>
                <a:spcPts val="0"/>
              </a:spcAft>
              <a:buNone/>
            </a:pPr>
            <a:r>
              <a:t/>
            </a:r>
            <a:endParaRPr/>
          </a:p>
        </p:txBody>
      </p:sp>
      <p:sp>
        <p:nvSpPr>
          <p:cNvPr id="431" name="Google Shape;43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From the </a:t>
            </a:r>
            <a:r>
              <a:rPr lang="en-US" u="sng">
                <a:solidFill>
                  <a:schemeClr val="hlink"/>
                </a:solidFill>
                <a:hlinkClick r:id="rId2"/>
              </a:rPr>
              <a:t>Nebraska Judicial Branch</a:t>
            </a:r>
            <a:r>
              <a:rPr lang="en-US"/>
              <a:t>: </a:t>
            </a:r>
            <a:r>
              <a:rPr lang="en-US"/>
              <a:t>The Supreme Court consists of a Chief Justice and six associate ­justices.  The Chief Justice, who represents the state at large, is appointed by the Governor from a statewide list of candidates selected by a judicial nominating commission.  The six remaining associate justices are chosen by the same judicial nominating commission procedure but each represents one of six districts.  These judicial districts are approximately equal in population and are redistricted by the Legislature after each census. Three years after first being appointed the court, each justice stands for retention on the ballot. Thereafter, they stand for retention every six years. </a:t>
            </a:r>
            <a:endParaRPr/>
          </a:p>
          <a:p>
            <a:pPr indent="0" lvl="0" marL="0" rtl="0" algn="l">
              <a:lnSpc>
                <a:spcPct val="115000"/>
              </a:lnSpc>
              <a:spcBef>
                <a:spcPts val="1600"/>
              </a:spcBef>
              <a:spcAft>
                <a:spcPts val="0"/>
              </a:spcAft>
              <a:buClr>
                <a:schemeClr val="dk1"/>
              </a:buClr>
              <a:buSzPts val="1100"/>
              <a:buFont typeface="Arial"/>
              <a:buNone/>
            </a:pPr>
            <a:r>
              <a:rPr lang="en-US"/>
              <a:t>The Supreme Court’s basic responsibilities are to hear appeals and provide administrative leadership for the state judicial system.  The Supreme Court has the authority to be the original court in which a case is heard under certain circumstances.  The Supreme Court also hears all appellate cases regarding the death penalty, the sentence of life imprisonment, or constitutional questions.  Upon the granting of a petition for further review, a Court of Appeals case is moved to the Supreme Court for review.</a:t>
            </a:r>
            <a:endParaRPr/>
          </a:p>
          <a:p>
            <a:pPr indent="0" lvl="0" marL="0" rtl="0" algn="l">
              <a:lnSpc>
                <a:spcPct val="115000"/>
              </a:lnSpc>
              <a:spcBef>
                <a:spcPts val="1600"/>
              </a:spcBef>
              <a:spcAft>
                <a:spcPts val="1600"/>
              </a:spcAft>
              <a:buSzPts val="1100"/>
              <a:buNone/>
            </a:pPr>
            <a:r>
              <a:rPr lang="en-US"/>
              <a:t>Besides appeals, the Supreme Court is responsible for the regulation of the practice of law in Nebraska.  The Supreme Court handles the admission of attorneys to the Nebraska State Bar Association, as well as attorney discipline.  This membership is mandatory in order to practice law within the state.  Another responsibility of the Supreme Court includes the monitoring and appointment of attorneys to serve on local committees of inquiry, as well as state committees on discipline and professional responsibility.</a:t>
            </a:r>
            <a:endParaRPr/>
          </a:p>
        </p:txBody>
      </p:sp>
      <p:sp>
        <p:nvSpPr>
          <p:cNvPr id="441" name="Google Shape;44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9" name="Google Shape;4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7" name="Google Shape;4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100"/>
              <a:t>Overview and History:</a:t>
            </a:r>
            <a:endParaRPr b="1" sz="1100"/>
          </a:p>
          <a:p>
            <a:pPr indent="0" lvl="0" marL="0" rtl="0" algn="l">
              <a:lnSpc>
                <a:spcPct val="115000"/>
              </a:lnSpc>
              <a:spcBef>
                <a:spcPts val="0"/>
              </a:spcBef>
              <a:spcAft>
                <a:spcPts val="0"/>
              </a:spcAft>
              <a:buClr>
                <a:schemeClr val="dk1"/>
              </a:buClr>
              <a:buSzPts val="1100"/>
              <a:buFont typeface="Arial"/>
              <a:buNone/>
            </a:pPr>
            <a:r>
              <a:rPr lang="en-US" sz="1100">
                <a:solidFill>
                  <a:srgbClr val="212529"/>
                </a:solidFill>
              </a:rPr>
              <a:t>The state of Nebraska is the only state in the country that does not have a bicameral legislature. Instead, the Nebraska Legislature has only one house - called the Unicameral - that serves the citizens of the state. Representatives from the Unicameral are called senators.</a:t>
            </a:r>
            <a:endParaRPr sz="1100">
              <a:solidFill>
                <a:srgbClr val="212529"/>
              </a:solidFill>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Nebraska was a bicameral (two house) legislature with a Senate and House of Representatives from statehood in 1867 until 1937. We became a one-house system through a voter-initiated constitutional amendment adopted in 1934. The first Unicameral session convened in 1937.</a:t>
            </a:r>
            <a:endParaRPr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Clr>
                <a:schemeClr val="dk1"/>
              </a:buClr>
              <a:buSzPts val="1100"/>
              <a:buFont typeface="Arial"/>
              <a:buNone/>
            </a:pPr>
            <a:r>
              <a:rPr b="1" lang="en-US" sz="1100"/>
              <a:t>Why a Unicameral?</a:t>
            </a:r>
            <a:endParaRPr b="1" sz="1100"/>
          </a:p>
          <a:p>
            <a:pPr indent="0" lvl="0" marL="0" rtl="0" algn="l">
              <a:lnSpc>
                <a:spcPct val="115000"/>
              </a:lnSpc>
              <a:spcBef>
                <a:spcPts val="0"/>
              </a:spcBef>
              <a:spcAft>
                <a:spcPts val="0"/>
              </a:spcAft>
              <a:buNone/>
            </a:pPr>
            <a:r>
              <a:rPr lang="en-US" sz="1100"/>
              <a:t>The idea was first proposed in Nebraska by Rep. John Norton in 1913. The proposal failed and was followed by several additional unsuccessful attempts. The main driving force behind the 1934 effort was U.S. Sen. George Norris of McCook. The Unicameral was promoted as a money saver – which was a popular idea during the Great Depression. Other issues on the ballot also helped: local option repeal of Prohibition and authorization of pari-mutuel wagering (expanded gambling related to horse races). The campaign was to “Vote Yes on All Three.”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US" sz="1100"/>
              <a:t>Norris famously wore out two sets of tires driving across Nebraska to campaign for the amendment, which was adopted on a vote of 286,086 to 193,152. </a:t>
            </a:r>
            <a:endParaRPr sz="1100"/>
          </a:p>
        </p:txBody>
      </p:sp>
      <p:sp>
        <p:nvSpPr>
          <p:cNvPr id="465" name="Google Shape;46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u="sng">
                <a:solidFill>
                  <a:schemeClr val="hlink"/>
                </a:solidFill>
                <a:hlinkClick r:id="rId2"/>
              </a:rPr>
              <a:t>From the Nebraska Legislature Website: </a:t>
            </a:r>
            <a:r>
              <a:rPr lang="en-US" sz="1100">
                <a:solidFill>
                  <a:srgbClr val="212529"/>
                </a:solidFill>
              </a:rPr>
              <a:t>Norris argued that a unicameral legislature would use a more fair and efficient system of lawmaking than the bicameral legislature currently in existence. Additionally, he argued that a small, unicameral legislature would be less expensive and would do a better job at representing the citizens of Nebraska than the larger two-house body. </a:t>
            </a:r>
            <a:endParaRPr sz="1100">
              <a:solidFill>
                <a:srgbClr val="212529"/>
              </a:solidFill>
            </a:endParaRPr>
          </a:p>
          <a:p>
            <a:pPr indent="0" lvl="0" marL="0" rtl="0" algn="l">
              <a:lnSpc>
                <a:spcPct val="115000"/>
              </a:lnSpc>
              <a:spcBef>
                <a:spcPts val="1200"/>
              </a:spcBef>
              <a:spcAft>
                <a:spcPts val="0"/>
              </a:spcAft>
              <a:buClr>
                <a:schemeClr val="dk1"/>
              </a:buClr>
              <a:buSzPts val="1100"/>
              <a:buFont typeface="Arial"/>
              <a:buNone/>
            </a:pPr>
            <a:r>
              <a:rPr lang="en-US" sz="1100">
                <a:solidFill>
                  <a:srgbClr val="212529"/>
                </a:solidFill>
              </a:rPr>
              <a:t>Since 1937, Nebraska's unicameral legislature the smallest state legislature in the country has consisted of 49 senators from across the state who each serve for four years. Each of the 49 senators comes from a legislative district, which is the small area of the state that the senator represents and serves in the unicameral. </a:t>
            </a:r>
            <a:endParaRPr sz="1100">
              <a:solidFill>
                <a:srgbClr val="212529"/>
              </a:solidFill>
            </a:endParaRPr>
          </a:p>
          <a:p>
            <a:pPr indent="0" lvl="0" marL="0" rtl="0" algn="l">
              <a:spcBef>
                <a:spcPts val="1200"/>
              </a:spcBef>
              <a:spcAft>
                <a:spcPts val="0"/>
              </a:spcAft>
              <a:buNone/>
            </a:pPr>
            <a:r>
              <a:t/>
            </a:r>
            <a:endParaRPr/>
          </a:p>
        </p:txBody>
      </p:sp>
      <p:sp>
        <p:nvSpPr>
          <p:cNvPr id="472" name="Google Shape;47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18" name="Google Shape;18;p2"/>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p:nvPr/>
        </p:nvSpPr>
        <p:spPr>
          <a:xfrm>
            <a:off x="282575" y="228600"/>
            <a:ext cx="4235450" cy="4187952"/>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21" name="Google Shape;21;p2"/>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22" name="Google Shape;22;p2"/>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23" name="Google Shape;23;p2"/>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5400" u="none" cap="none" strike="noStrike">
                <a:solidFill>
                  <a:srgbClr val="6DB7D7"/>
                </a:solidFill>
                <a:latin typeface="Rockwell"/>
                <a:ea typeface="Rockwell"/>
                <a:cs typeface="Rockwell"/>
                <a:sym typeface="Rockwell"/>
              </a:rPr>
              <a:t>+</a:t>
            </a:r>
            <a:endParaRPr/>
          </a:p>
        </p:txBody>
      </p:sp>
      <p:sp>
        <p:nvSpPr>
          <p:cNvPr id="24" name="Google Shape;24;p2"/>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25" name="Google Shape;25;p2"/>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05" name="Shape 105"/>
        <p:cNvGrpSpPr/>
        <p:nvPr/>
      </p:nvGrpSpPr>
      <p:grpSpPr>
        <a:xfrm>
          <a:off x="0" y="0"/>
          <a:ext cx="0" cy="0"/>
          <a:chOff x="0" y="0"/>
          <a:chExt cx="0" cy="0"/>
        </a:xfrm>
      </p:grpSpPr>
      <p:sp>
        <p:nvSpPr>
          <p:cNvPr id="106" name="Google Shape;106;p11"/>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07" name="Google Shape;107;p11"/>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108" name="Google Shape;108;p1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11"/>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13" name="Google Shape;113;p11"/>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14" name="Google Shape;114;p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15" name="Google Shape;115;p11"/>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6" name="Shape 116"/>
        <p:cNvGrpSpPr/>
        <p:nvPr/>
      </p:nvGrpSpPr>
      <p:grpSpPr>
        <a:xfrm>
          <a:off x="0" y="0"/>
          <a:ext cx="0" cy="0"/>
          <a:chOff x="0" y="0"/>
          <a:chExt cx="0" cy="0"/>
        </a:xfrm>
      </p:grpSpPr>
      <p:sp>
        <p:nvSpPr>
          <p:cNvPr id="117" name="Google Shape;117;p12"/>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18" name="Google Shape;118;p12"/>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119" name="Google Shape;119;p1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3" name="Shape 123"/>
        <p:cNvGrpSpPr/>
        <p:nvPr/>
      </p:nvGrpSpPr>
      <p:grpSpPr>
        <a:xfrm>
          <a:off x="0" y="0"/>
          <a:ext cx="0" cy="0"/>
          <a:chOff x="0" y="0"/>
          <a:chExt cx="0" cy="0"/>
        </a:xfrm>
      </p:grpSpPr>
      <p:sp>
        <p:nvSpPr>
          <p:cNvPr id="124" name="Google Shape;124;p13"/>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25" name="Google Shape;125;p1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8" name="Shape 128"/>
        <p:cNvGrpSpPr/>
        <p:nvPr/>
      </p:nvGrpSpPr>
      <p:grpSpPr>
        <a:xfrm>
          <a:off x="0" y="0"/>
          <a:ext cx="0" cy="0"/>
          <a:chOff x="0" y="0"/>
          <a:chExt cx="0" cy="0"/>
        </a:xfrm>
      </p:grpSpPr>
      <p:sp>
        <p:nvSpPr>
          <p:cNvPr id="129" name="Google Shape;129;p14"/>
          <p:cNvSpPr/>
          <p:nvPr/>
        </p:nvSpPr>
        <p:spPr>
          <a:xfrm>
            <a:off x="282575" y="228600"/>
            <a:ext cx="3451225" cy="6345238"/>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30" name="Google Shape;130;p14"/>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4"/>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132" name="Google Shape;132;p14"/>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33" name="Google Shape;133;p14"/>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4"/>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4"/>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15"/>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38" name="Google Shape;138;p15"/>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5"/>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0" name="Google Shape;140;p15"/>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41" name="Google Shape;141;p15"/>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5"/>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15"/>
          <p:cNvSpPr txBox="1"/>
          <p:nvPr/>
        </p:nvSpPr>
        <p:spPr>
          <a:xfrm>
            <a:off x="3990110" y="3370730"/>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6DB7D7"/>
                </a:solidFill>
                <a:latin typeface="Rockwell"/>
                <a:ea typeface="Rockwell"/>
                <a:cs typeface="Rockwell"/>
                <a:sym typeface="Rockwell"/>
              </a:rPr>
              <a:t>+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45" name="Shape 145"/>
        <p:cNvGrpSpPr/>
        <p:nvPr/>
      </p:nvGrpSpPr>
      <p:grpSpPr>
        <a:xfrm>
          <a:off x="0" y="0"/>
          <a:ext cx="0" cy="0"/>
          <a:chOff x="0" y="0"/>
          <a:chExt cx="0" cy="0"/>
        </a:xfrm>
      </p:grpSpPr>
      <p:sp>
        <p:nvSpPr>
          <p:cNvPr id="146" name="Google Shape;146;p16"/>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6"/>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8" name="Google Shape;148;p16"/>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49" name="Google Shape;149;p1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16"/>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53" name="Google Shape;153;p16"/>
          <p:cNvSpPr/>
          <p:nvPr/>
        </p:nvSpPr>
        <p:spPr>
          <a:xfrm>
            <a:off x="6802438" y="2377440"/>
            <a:ext cx="2057400" cy="2039112"/>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54" name="Google Shape;154;p16"/>
          <p:cNvSpPr txBox="1"/>
          <p:nvPr/>
        </p:nvSpPr>
        <p:spPr>
          <a:xfrm>
            <a:off x="327212" y="4632792"/>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6DB7D7"/>
                </a:solidFill>
                <a:latin typeface="Rockwell"/>
                <a:ea typeface="Rockwell"/>
                <a:cs typeface="Rockwell"/>
                <a:sym typeface="Rockwell"/>
              </a:rPr>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55" name="Shape 155"/>
        <p:cNvGrpSpPr/>
        <p:nvPr/>
      </p:nvGrpSpPr>
      <p:grpSpPr>
        <a:xfrm>
          <a:off x="0" y="0"/>
          <a:ext cx="0" cy="0"/>
          <a:chOff x="0" y="0"/>
          <a:chExt cx="0" cy="0"/>
        </a:xfrm>
      </p:grpSpPr>
      <p:sp>
        <p:nvSpPr>
          <p:cNvPr id="156" name="Google Shape;156;p17"/>
          <p:cNvSpPr/>
          <p:nvPr/>
        </p:nvSpPr>
        <p:spPr>
          <a:xfrm>
            <a:off x="282574" y="228600"/>
            <a:ext cx="6387167" cy="6345238"/>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57" name="Google Shape;157;p17"/>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17"/>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59" name="Google Shape;159;p17"/>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7"/>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17"/>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
        <p:nvSpPr>
          <p:cNvPr id="163" name="Google Shape;163;p17"/>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64" name="Google Shape;164;p17"/>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5" name="Google Shape;165;p17"/>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166" name="Shape 166"/>
        <p:cNvGrpSpPr/>
        <p:nvPr/>
      </p:nvGrpSpPr>
      <p:grpSpPr>
        <a:xfrm>
          <a:off x="0" y="0"/>
          <a:ext cx="0" cy="0"/>
          <a:chOff x="0" y="0"/>
          <a:chExt cx="0" cy="0"/>
        </a:xfrm>
      </p:grpSpPr>
      <p:sp>
        <p:nvSpPr>
          <p:cNvPr id="167" name="Google Shape;167;p18"/>
          <p:cNvSpPr/>
          <p:nvPr/>
        </p:nvSpPr>
        <p:spPr>
          <a:xfrm>
            <a:off x="282575" y="228600"/>
            <a:ext cx="4235450" cy="634523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68" name="Google Shape;168;p18"/>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18"/>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70" name="Google Shape;170;p18"/>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8"/>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1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8"/>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
        <p:nvSpPr>
          <p:cNvPr id="174" name="Google Shape;174;p18"/>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75" name="Google Shape;175;p18"/>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76" name="Google Shape;176;p18"/>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7" name="Google Shape;177;p18"/>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8" name="Google Shape;178;p18"/>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179" name="Shape 179"/>
        <p:cNvGrpSpPr/>
        <p:nvPr/>
      </p:nvGrpSpPr>
      <p:grpSpPr>
        <a:xfrm>
          <a:off x="0" y="0"/>
          <a:ext cx="0" cy="0"/>
          <a:chOff x="0" y="0"/>
          <a:chExt cx="0" cy="0"/>
        </a:xfrm>
      </p:grpSpPr>
      <p:sp>
        <p:nvSpPr>
          <p:cNvPr id="180" name="Google Shape;180;p19"/>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81" name="Google Shape;181;p19"/>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19"/>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83" name="Google Shape;183;p19"/>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184" name="Google Shape;184;p19"/>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9"/>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1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19"/>
          <p:cNvSpPr txBox="1"/>
          <p:nvPr/>
        </p:nvSpPr>
        <p:spPr>
          <a:xfrm>
            <a:off x="4750361" y="3370730"/>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6DB7D7"/>
                </a:solidFill>
                <a:latin typeface="Rockwell"/>
                <a:ea typeface="Rockwell"/>
                <a:cs typeface="Rockwell"/>
                <a:sym typeface="Rockwell"/>
              </a:rPr>
              <a:t>+ </a:t>
            </a:r>
            <a:endParaRPr/>
          </a:p>
        </p:txBody>
      </p:sp>
      <p:sp>
        <p:nvSpPr>
          <p:cNvPr id="188" name="Google Shape;188;p19"/>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89" name="Google Shape;189;p19"/>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90" name="Shape 190"/>
        <p:cNvGrpSpPr/>
        <p:nvPr/>
      </p:nvGrpSpPr>
      <p:grpSpPr>
        <a:xfrm>
          <a:off x="0" y="0"/>
          <a:ext cx="0" cy="0"/>
          <a:chOff x="0" y="0"/>
          <a:chExt cx="0" cy="0"/>
        </a:xfrm>
      </p:grpSpPr>
      <p:sp>
        <p:nvSpPr>
          <p:cNvPr id="191" name="Google Shape;191;p20"/>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92" name="Google Shape;192;p20"/>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193" name="Google Shape;193;p2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20"/>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195" name="Google Shape;195;p2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3"/>
          <p:cNvSpPr/>
          <p:nvPr/>
        </p:nvSpPr>
        <p:spPr>
          <a:xfrm>
            <a:off x="8210550" y="282574"/>
            <a:ext cx="642097"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28" name="Google Shape;28;p3"/>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0" name="Google Shape;30;p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3"/>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6DB7D7"/>
                </a:solidFill>
                <a:latin typeface="Rockwell"/>
                <a:ea typeface="Rockwell"/>
                <a:cs typeface="Rockwell"/>
                <a:sym typeface="Rockwell"/>
              </a:rPr>
              <a:t>+</a:t>
            </a:r>
            <a:endParaRPr/>
          </a:p>
        </p:txBody>
      </p:sp>
      <p:sp>
        <p:nvSpPr>
          <p:cNvPr id="34" name="Google Shape;34;p3"/>
          <p:cNvSpPr/>
          <p:nvPr/>
        </p:nvSpPr>
        <p:spPr>
          <a:xfrm>
            <a:off x="8068235" y="282574"/>
            <a:ext cx="91440" cy="1600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98" name="Shape 198"/>
        <p:cNvGrpSpPr/>
        <p:nvPr/>
      </p:nvGrpSpPr>
      <p:grpSpPr>
        <a:xfrm>
          <a:off x="0" y="0"/>
          <a:ext cx="0" cy="0"/>
          <a:chOff x="0" y="0"/>
          <a:chExt cx="0" cy="0"/>
        </a:xfrm>
      </p:grpSpPr>
      <p:sp>
        <p:nvSpPr>
          <p:cNvPr id="199" name="Google Shape;199;p21"/>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00" name="Google Shape;200;p21"/>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21"/>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202" name="Google Shape;202;p2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21"/>
          <p:cNvSpPr txBox="1"/>
          <p:nvPr/>
        </p:nvSpPr>
        <p:spPr>
          <a:xfrm rot="-5400000">
            <a:off x="8593111" y="561668"/>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212" name="Shape 212"/>
        <p:cNvGrpSpPr/>
        <p:nvPr/>
      </p:nvGrpSpPr>
      <p:grpSpPr>
        <a:xfrm>
          <a:off x="0" y="0"/>
          <a:ext cx="0" cy="0"/>
          <a:chOff x="0" y="0"/>
          <a:chExt cx="0" cy="0"/>
        </a:xfrm>
      </p:grpSpPr>
      <p:sp>
        <p:nvSpPr>
          <p:cNvPr id="213" name="Google Shape;213;p23"/>
          <p:cNvSpPr/>
          <p:nvPr/>
        </p:nvSpPr>
        <p:spPr>
          <a:xfrm>
            <a:off x="282575" y="228600"/>
            <a:ext cx="4235450" cy="634523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14" name="Google Shape;214;p23"/>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23"/>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216" name="Google Shape;216;p23"/>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3"/>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23"/>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
        <p:nvSpPr>
          <p:cNvPr id="220" name="Google Shape;220;p23"/>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21" name="Google Shape;221;p23"/>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22" name="Google Shape;222;p23"/>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3" name="Google Shape;223;p23"/>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24" name="Google Shape;224;p23"/>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5" name="Shape 225"/>
        <p:cNvGrpSpPr/>
        <p:nvPr/>
      </p:nvGrpSpPr>
      <p:grpSpPr>
        <a:xfrm>
          <a:off x="0" y="0"/>
          <a:ext cx="0" cy="0"/>
          <a:chOff x="0" y="0"/>
          <a:chExt cx="0" cy="0"/>
        </a:xfrm>
      </p:grpSpPr>
      <p:sp>
        <p:nvSpPr>
          <p:cNvPr id="226" name="Google Shape;226;p24"/>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24"/>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228" name="Google Shape;228;p24"/>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24"/>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4"/>
          <p:cNvSpPr/>
          <p:nvPr/>
        </p:nvSpPr>
        <p:spPr>
          <a:xfrm>
            <a:off x="282575" y="228600"/>
            <a:ext cx="4235450" cy="4187952"/>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31" name="Google Shape;231;p24"/>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32" name="Google Shape;232;p24"/>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33" name="Google Shape;233;p24"/>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
        <p:nvSpPr>
          <p:cNvPr id="234" name="Google Shape;234;p24"/>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35" name="Google Shape;235;p24"/>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6" name="Shape 236"/>
        <p:cNvGrpSpPr/>
        <p:nvPr/>
      </p:nvGrpSpPr>
      <p:grpSpPr>
        <a:xfrm>
          <a:off x="0" y="0"/>
          <a:ext cx="0" cy="0"/>
          <a:chOff x="0" y="0"/>
          <a:chExt cx="0" cy="0"/>
        </a:xfrm>
      </p:grpSpPr>
      <p:sp>
        <p:nvSpPr>
          <p:cNvPr id="237" name="Google Shape;237;p25"/>
          <p:cNvSpPr/>
          <p:nvPr/>
        </p:nvSpPr>
        <p:spPr>
          <a:xfrm>
            <a:off x="8210550" y="282574"/>
            <a:ext cx="642097"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38" name="Google Shape;238;p2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25"/>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240" name="Google Shape;240;p2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2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2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43" name="Google Shape;243;p25"/>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244" name="Google Shape;244;p25"/>
          <p:cNvSpPr/>
          <p:nvPr/>
        </p:nvSpPr>
        <p:spPr>
          <a:xfrm>
            <a:off x="8068235" y="282574"/>
            <a:ext cx="91440" cy="1600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245" name="Shape 245"/>
        <p:cNvGrpSpPr/>
        <p:nvPr/>
      </p:nvGrpSpPr>
      <p:grpSpPr>
        <a:xfrm>
          <a:off x="0" y="0"/>
          <a:ext cx="0" cy="0"/>
          <a:chOff x="0" y="0"/>
          <a:chExt cx="0" cy="0"/>
        </a:xfrm>
      </p:grpSpPr>
      <p:sp>
        <p:nvSpPr>
          <p:cNvPr id="246" name="Google Shape;246;p26"/>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47" name="Google Shape;247;p26"/>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26"/>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249" name="Google Shape;249;p2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2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2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52" name="Google Shape;252;p26"/>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253" name="Google Shape;253;p26"/>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spcBef>
                <a:spcPts val="2000"/>
              </a:spcBef>
              <a:spcAft>
                <a:spcPts val="0"/>
              </a:spcAft>
              <a:buSzPts val="1800"/>
              <a:buNone/>
              <a:defRPr b="0" i="0" sz="2400" u="none" cap="none" strike="noStrike">
                <a:solidFill>
                  <a:schemeClr val="accent4"/>
                </a:solidFill>
                <a:latin typeface="Rockwell"/>
                <a:ea typeface="Rockwell"/>
                <a:cs typeface="Rockwell"/>
                <a:sym typeface="Rockwe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254" name="Shape 254"/>
        <p:cNvGrpSpPr/>
        <p:nvPr/>
      </p:nvGrpSpPr>
      <p:grpSpPr>
        <a:xfrm>
          <a:off x="0" y="0"/>
          <a:ext cx="0" cy="0"/>
          <a:chOff x="0" y="0"/>
          <a:chExt cx="0" cy="0"/>
        </a:xfrm>
      </p:grpSpPr>
      <p:sp>
        <p:nvSpPr>
          <p:cNvPr id="255" name="Google Shape;255;p27"/>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27"/>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257" name="Google Shape;257;p27"/>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27"/>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27"/>
          <p:cNvSpPr/>
          <p:nvPr/>
        </p:nvSpPr>
        <p:spPr>
          <a:xfrm>
            <a:off x="282575" y="228600"/>
            <a:ext cx="4235450" cy="4187952"/>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60" name="Google Shape;260;p27"/>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61" name="Google Shape;261;p27"/>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62" name="Google Shape;262;p27"/>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63" name="Google Shape;263;p27"/>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64" name="Google Shape;264;p27"/>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spcBef>
                <a:spcPts val="600"/>
              </a:spcBef>
              <a:spcAft>
                <a:spcPts val="0"/>
              </a:spcAft>
              <a:buSzPts val="3450"/>
              <a:buNone/>
              <a:defRPr sz="4600">
                <a:solidFill>
                  <a:schemeClr val="lt1"/>
                </a:solidFill>
              </a:defRPr>
            </a:lvl1pPr>
            <a:lvl2pPr indent="-285750" lvl="1" marL="914400" algn="l">
              <a:spcBef>
                <a:spcPts val="600"/>
              </a:spcBef>
              <a:spcAft>
                <a:spcPts val="0"/>
              </a:spcAft>
              <a:buSzPts val="900"/>
              <a:buChar char="■"/>
              <a:defRPr sz="1200"/>
            </a:lvl2pPr>
            <a:lvl3pPr indent="-276225" lvl="2" marL="1371600" algn="l">
              <a:spcBef>
                <a:spcPts val="600"/>
              </a:spcBef>
              <a:spcAft>
                <a:spcPts val="0"/>
              </a:spcAft>
              <a:buSzPts val="750"/>
              <a:buChar char="■"/>
              <a:defRPr sz="1000"/>
            </a:lvl3pPr>
            <a:lvl4pPr indent="-271462" lvl="3" marL="1828800" algn="l">
              <a:spcBef>
                <a:spcPts val="600"/>
              </a:spcBef>
              <a:spcAft>
                <a:spcPts val="0"/>
              </a:spcAft>
              <a:buSzPts val="675"/>
              <a:buChar char="■"/>
              <a:defRPr sz="900"/>
            </a:lvl4pPr>
            <a:lvl5pPr indent="-271462" lvl="4" marL="2286000" algn="l">
              <a:spcBef>
                <a:spcPts val="600"/>
              </a:spcBef>
              <a:spcAft>
                <a:spcPts val="0"/>
              </a:spcAft>
              <a:buSzPts val="675"/>
              <a:buChar char="■"/>
              <a:defRPr sz="900"/>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265" name="Google Shape;265;p27"/>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6" name="Shape 266"/>
        <p:cNvGrpSpPr/>
        <p:nvPr/>
      </p:nvGrpSpPr>
      <p:grpSpPr>
        <a:xfrm>
          <a:off x="0" y="0"/>
          <a:ext cx="0" cy="0"/>
          <a:chOff x="0" y="0"/>
          <a:chExt cx="0" cy="0"/>
        </a:xfrm>
      </p:grpSpPr>
      <p:sp>
        <p:nvSpPr>
          <p:cNvPr id="267" name="Google Shape;267;p28"/>
          <p:cNvSpPr/>
          <p:nvPr/>
        </p:nvSpPr>
        <p:spPr>
          <a:xfrm>
            <a:off x="658907" y="228600"/>
            <a:ext cx="8200930" cy="6345238"/>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68" name="Google Shape;268;p28"/>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200"/>
              <a:buFont typeface="Rockwell"/>
              <a:buNone/>
              <a:defRPr b="0"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28"/>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1050"/>
              <a:buNone/>
              <a:defRPr sz="1400" cap="none">
                <a:solidFill>
                  <a:schemeClr val="lt1"/>
                </a:solidFill>
              </a:defRPr>
            </a:lvl1pPr>
            <a:lvl2pPr indent="-228600" lvl="1" marL="914400" algn="l">
              <a:spcBef>
                <a:spcPts val="600"/>
              </a:spcBef>
              <a:spcAft>
                <a:spcPts val="0"/>
              </a:spcAft>
              <a:buSzPts val="1350"/>
              <a:buNone/>
              <a:defRPr sz="1800">
                <a:solidFill>
                  <a:srgbClr val="888888"/>
                </a:solidFill>
              </a:defRPr>
            </a:lvl2pPr>
            <a:lvl3pPr indent="-228600" lvl="2" marL="1371600" algn="l">
              <a:spcBef>
                <a:spcPts val="600"/>
              </a:spcBef>
              <a:spcAft>
                <a:spcPts val="0"/>
              </a:spcAft>
              <a:buSzPts val="1200"/>
              <a:buNone/>
              <a:defRPr sz="1600">
                <a:solidFill>
                  <a:srgbClr val="888888"/>
                </a:solidFill>
              </a:defRPr>
            </a:lvl3pPr>
            <a:lvl4pPr indent="-228600" lvl="3" marL="1828800" algn="l">
              <a:spcBef>
                <a:spcPts val="600"/>
              </a:spcBef>
              <a:spcAft>
                <a:spcPts val="0"/>
              </a:spcAft>
              <a:buSzPts val="1050"/>
              <a:buNone/>
              <a:defRPr sz="1400">
                <a:solidFill>
                  <a:srgbClr val="888888"/>
                </a:solidFill>
              </a:defRPr>
            </a:lvl4pPr>
            <a:lvl5pPr indent="-228600" lvl="4" marL="2286000" algn="l">
              <a:spcBef>
                <a:spcPts val="600"/>
              </a:spcBef>
              <a:spcAft>
                <a:spcPts val="0"/>
              </a:spcAft>
              <a:buSzPts val="1050"/>
              <a:buNone/>
              <a:defRPr sz="1400">
                <a:solidFill>
                  <a:srgbClr val="888888"/>
                </a:solidFill>
              </a:defRPr>
            </a:lvl5pPr>
            <a:lvl6pPr indent="-228600" lvl="5" marL="2743200" algn="l">
              <a:spcBef>
                <a:spcPts val="280"/>
              </a:spcBef>
              <a:spcAft>
                <a:spcPts val="0"/>
              </a:spcAft>
              <a:buSzPts val="1050"/>
              <a:buNone/>
              <a:defRPr sz="1400">
                <a:solidFill>
                  <a:srgbClr val="888888"/>
                </a:solidFill>
              </a:defRPr>
            </a:lvl6pPr>
            <a:lvl7pPr indent="-228600" lvl="6" marL="3200400" algn="l">
              <a:spcBef>
                <a:spcPts val="280"/>
              </a:spcBef>
              <a:spcAft>
                <a:spcPts val="0"/>
              </a:spcAft>
              <a:buSzPts val="1050"/>
              <a:buNone/>
              <a:defRPr sz="1400">
                <a:solidFill>
                  <a:srgbClr val="888888"/>
                </a:solidFill>
              </a:defRPr>
            </a:lvl7pPr>
            <a:lvl8pPr indent="-228600" lvl="7" marL="3657600" algn="l">
              <a:spcBef>
                <a:spcPts val="280"/>
              </a:spcBef>
              <a:spcAft>
                <a:spcPts val="0"/>
              </a:spcAft>
              <a:buSzPts val="1050"/>
              <a:buNone/>
              <a:defRPr sz="1400">
                <a:solidFill>
                  <a:srgbClr val="888888"/>
                </a:solidFill>
              </a:defRPr>
            </a:lvl8pPr>
            <a:lvl9pPr indent="-228600" lvl="8" marL="4114800" algn="l">
              <a:spcBef>
                <a:spcPts val="280"/>
              </a:spcBef>
              <a:spcAft>
                <a:spcPts val="0"/>
              </a:spcAft>
              <a:buSzPts val="1050"/>
              <a:buNone/>
              <a:defRPr sz="1400">
                <a:solidFill>
                  <a:srgbClr val="888888"/>
                </a:solidFill>
              </a:defRPr>
            </a:lvl9pPr>
          </a:lstStyle>
          <a:p/>
        </p:txBody>
      </p:sp>
      <p:sp>
        <p:nvSpPr>
          <p:cNvPr id="270" name="Google Shape;270;p28"/>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28"/>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28"/>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73" name="Google Shape;273;p28"/>
          <p:cNvSpPr txBox="1"/>
          <p:nvPr/>
        </p:nvSpPr>
        <p:spPr>
          <a:xfrm>
            <a:off x="2003612" y="3110754"/>
            <a:ext cx="260909"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6DB7D7"/>
                </a:solidFill>
                <a:latin typeface="Rockwell"/>
                <a:ea typeface="Rockwell"/>
                <a:cs typeface="Rockwell"/>
                <a:sym typeface="Rockwell"/>
              </a:rPr>
              <a:t>+</a:t>
            </a:r>
            <a:endParaRPr/>
          </a:p>
        </p:txBody>
      </p:sp>
      <p:sp>
        <p:nvSpPr>
          <p:cNvPr id="274" name="Google Shape;274;p28"/>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5" name="Shape 275"/>
        <p:cNvGrpSpPr/>
        <p:nvPr/>
      </p:nvGrpSpPr>
      <p:grpSpPr>
        <a:xfrm>
          <a:off x="0" y="0"/>
          <a:ext cx="0" cy="0"/>
          <a:chOff x="0" y="0"/>
          <a:chExt cx="0" cy="0"/>
        </a:xfrm>
      </p:grpSpPr>
      <p:sp>
        <p:nvSpPr>
          <p:cNvPr id="276" name="Google Shape;276;p29"/>
          <p:cNvSpPr/>
          <p:nvPr/>
        </p:nvSpPr>
        <p:spPr>
          <a:xfrm>
            <a:off x="8210550" y="282574"/>
            <a:ext cx="642097"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77" name="Google Shape;277;p29"/>
          <p:cNvSpPr/>
          <p:nvPr/>
        </p:nvSpPr>
        <p:spPr>
          <a:xfrm>
            <a:off x="8068235" y="282574"/>
            <a:ext cx="91440" cy="1600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78" name="Google Shape;278;p29"/>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279" name="Google Shape;279;p29"/>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29"/>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81" name="Google Shape;281;p29"/>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282" name="Google Shape;282;p2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85" name="Shape 285"/>
        <p:cNvGrpSpPr/>
        <p:nvPr/>
      </p:nvGrpSpPr>
      <p:grpSpPr>
        <a:xfrm>
          <a:off x="0" y="0"/>
          <a:ext cx="0" cy="0"/>
          <a:chOff x="0" y="0"/>
          <a:chExt cx="0" cy="0"/>
        </a:xfrm>
      </p:grpSpPr>
      <p:sp>
        <p:nvSpPr>
          <p:cNvPr id="286" name="Google Shape;286;p30"/>
          <p:cNvSpPr/>
          <p:nvPr/>
        </p:nvSpPr>
        <p:spPr>
          <a:xfrm>
            <a:off x="8166847" y="282574"/>
            <a:ext cx="685800"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287" name="Google Shape;287;p30"/>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288" name="Google Shape;288;p3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9" name="Google Shape;289;p30"/>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290" name="Google Shape;290;p30"/>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291" name="Google Shape;291;p3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3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3" name="Google Shape;293;p3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4" name="Google Shape;294;p30"/>
          <p:cNvSpPr txBox="1"/>
          <p:nvPr>
            <p:ph idx="3" type="body"/>
          </p:nvPr>
        </p:nvSpPr>
        <p:spPr>
          <a:xfrm>
            <a:off x="497541" y="2070847"/>
            <a:ext cx="3657600" cy="322729"/>
          </a:xfrm>
          <a:prstGeom prst="rect">
            <a:avLst/>
          </a:prstGeom>
          <a:solidFill>
            <a:schemeClr val="accent4"/>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295" name="Google Shape;295;p30"/>
          <p:cNvSpPr txBox="1"/>
          <p:nvPr>
            <p:ph idx="4" type="body"/>
          </p:nvPr>
        </p:nvSpPr>
        <p:spPr>
          <a:xfrm>
            <a:off x="4399878" y="2070847"/>
            <a:ext cx="3657600" cy="322729"/>
          </a:xfrm>
          <a:prstGeom prst="rect">
            <a:avLst/>
          </a:prstGeom>
          <a:solidFill>
            <a:srgbClr val="FFB400"/>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296" name="Shape 296"/>
        <p:cNvGrpSpPr/>
        <p:nvPr/>
      </p:nvGrpSpPr>
      <p:grpSpPr>
        <a:xfrm>
          <a:off x="0" y="0"/>
          <a:ext cx="0" cy="0"/>
          <a:chOff x="0" y="0"/>
          <a:chExt cx="0" cy="0"/>
        </a:xfrm>
      </p:grpSpPr>
      <p:sp>
        <p:nvSpPr>
          <p:cNvPr id="297" name="Google Shape;297;p31"/>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298" name="Google Shape;298;p3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31"/>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00" name="Google Shape;300;p3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3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31"/>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03" name="Google Shape;303;p31"/>
          <p:cNvSpPr/>
          <p:nvPr/>
        </p:nvSpPr>
        <p:spPr>
          <a:xfrm>
            <a:off x="8166847" y="282574"/>
            <a:ext cx="685800"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04" name="Google Shape;304;p3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35" name="Shape 35"/>
        <p:cNvGrpSpPr/>
        <p:nvPr/>
      </p:nvGrpSpPr>
      <p:grpSpPr>
        <a:xfrm>
          <a:off x="0" y="0"/>
          <a:ext cx="0" cy="0"/>
          <a:chOff x="0" y="0"/>
          <a:chExt cx="0" cy="0"/>
        </a:xfrm>
      </p:grpSpPr>
      <p:sp>
        <p:nvSpPr>
          <p:cNvPr id="36" name="Google Shape;36;p4"/>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7" name="Google Shape;37;p4"/>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9" name="Google Shape;39;p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43" name="Google Shape;43;p4"/>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spcBef>
                <a:spcPts val="2000"/>
              </a:spcBef>
              <a:spcAft>
                <a:spcPts val="0"/>
              </a:spcAft>
              <a:buSzPts val="1800"/>
              <a:buNone/>
              <a:defRPr b="0" i="0" sz="2400" u="none" cap="none" strike="noStrike">
                <a:solidFill>
                  <a:schemeClr val="accent4"/>
                </a:solidFill>
                <a:latin typeface="Rockwell"/>
                <a:ea typeface="Rockwell"/>
                <a:cs typeface="Rockwell"/>
                <a:sym typeface="Rockwe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305" name="Shape 305"/>
        <p:cNvGrpSpPr/>
        <p:nvPr/>
      </p:nvGrpSpPr>
      <p:grpSpPr>
        <a:xfrm>
          <a:off x="0" y="0"/>
          <a:ext cx="0" cy="0"/>
          <a:chOff x="0" y="0"/>
          <a:chExt cx="0" cy="0"/>
        </a:xfrm>
      </p:grpSpPr>
      <p:sp>
        <p:nvSpPr>
          <p:cNvPr id="306" name="Google Shape;306;p32"/>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07" name="Google Shape;307;p32"/>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308" name="Google Shape;308;p3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9" name="Google Shape;309;p32"/>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10" name="Google Shape;310;p3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3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13" name="Google Shape;313;p32"/>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14" name="Google Shape;314;p32"/>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315" name="Shape 315"/>
        <p:cNvGrpSpPr/>
        <p:nvPr/>
      </p:nvGrpSpPr>
      <p:grpSpPr>
        <a:xfrm>
          <a:off x="0" y="0"/>
          <a:ext cx="0" cy="0"/>
          <a:chOff x="0" y="0"/>
          <a:chExt cx="0" cy="0"/>
        </a:xfrm>
      </p:grpSpPr>
      <p:sp>
        <p:nvSpPr>
          <p:cNvPr id="316" name="Google Shape;316;p33"/>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17" name="Google Shape;317;p33"/>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318" name="Google Shape;318;p33"/>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9" name="Google Shape;319;p3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3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3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22" name="Google Shape;322;p33"/>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23" name="Google Shape;323;p33"/>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24" name="Google Shape;324;p33"/>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325" name="Google Shape;325;p33"/>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26" name="Shape 326"/>
        <p:cNvGrpSpPr/>
        <p:nvPr/>
      </p:nvGrpSpPr>
      <p:grpSpPr>
        <a:xfrm>
          <a:off x="0" y="0"/>
          <a:ext cx="0" cy="0"/>
          <a:chOff x="0" y="0"/>
          <a:chExt cx="0" cy="0"/>
        </a:xfrm>
      </p:grpSpPr>
      <p:sp>
        <p:nvSpPr>
          <p:cNvPr id="327" name="Google Shape;327;p34"/>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28" name="Google Shape;328;p3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329" name="Google Shape;329;p3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34"/>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3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3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33" name="Shape 333"/>
        <p:cNvGrpSpPr/>
        <p:nvPr/>
      </p:nvGrpSpPr>
      <p:grpSpPr>
        <a:xfrm>
          <a:off x="0" y="0"/>
          <a:ext cx="0" cy="0"/>
          <a:chOff x="0" y="0"/>
          <a:chExt cx="0" cy="0"/>
        </a:xfrm>
      </p:grpSpPr>
      <p:sp>
        <p:nvSpPr>
          <p:cNvPr id="334" name="Google Shape;334;p35"/>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35" name="Google Shape;335;p35"/>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3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8" name="Shape 338"/>
        <p:cNvGrpSpPr/>
        <p:nvPr/>
      </p:nvGrpSpPr>
      <p:grpSpPr>
        <a:xfrm>
          <a:off x="0" y="0"/>
          <a:ext cx="0" cy="0"/>
          <a:chOff x="0" y="0"/>
          <a:chExt cx="0" cy="0"/>
        </a:xfrm>
      </p:grpSpPr>
      <p:sp>
        <p:nvSpPr>
          <p:cNvPr id="339" name="Google Shape;339;p36"/>
          <p:cNvSpPr/>
          <p:nvPr/>
        </p:nvSpPr>
        <p:spPr>
          <a:xfrm>
            <a:off x="282575" y="228600"/>
            <a:ext cx="3451225" cy="6345238"/>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40" name="Google Shape;340;p36"/>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1" name="Google Shape;341;p36"/>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23850" lvl="5" marL="2743200" algn="l">
              <a:spcBef>
                <a:spcPts val="400"/>
              </a:spcBef>
              <a:spcAft>
                <a:spcPts val="0"/>
              </a:spcAft>
              <a:buSzPts val="1500"/>
              <a:buChar char="■"/>
              <a:defRPr sz="2000"/>
            </a:lvl6pPr>
            <a:lvl7pPr indent="-323850" lvl="6" marL="3200400" algn="l">
              <a:spcBef>
                <a:spcPts val="400"/>
              </a:spcBef>
              <a:spcAft>
                <a:spcPts val="0"/>
              </a:spcAft>
              <a:buSzPts val="1500"/>
              <a:buChar char="■"/>
              <a:defRPr sz="2000"/>
            </a:lvl7pPr>
            <a:lvl8pPr indent="-323850" lvl="7" marL="3657600" algn="l">
              <a:spcBef>
                <a:spcPts val="400"/>
              </a:spcBef>
              <a:spcAft>
                <a:spcPts val="0"/>
              </a:spcAft>
              <a:buSzPts val="1500"/>
              <a:buChar char="■"/>
              <a:defRPr sz="2000"/>
            </a:lvl8pPr>
            <a:lvl9pPr indent="-323850" lvl="8" marL="4114800" algn="l">
              <a:spcBef>
                <a:spcPts val="400"/>
              </a:spcBef>
              <a:spcAft>
                <a:spcPts val="0"/>
              </a:spcAft>
              <a:buSzPts val="1500"/>
              <a:buChar char="■"/>
              <a:defRPr sz="2000"/>
            </a:lvl9pPr>
          </a:lstStyle>
          <a:p/>
        </p:txBody>
      </p:sp>
      <p:sp>
        <p:nvSpPr>
          <p:cNvPr id="342" name="Google Shape;342;p36"/>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343" name="Google Shape;343;p36"/>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36"/>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36"/>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6" name="Shape 346"/>
        <p:cNvGrpSpPr/>
        <p:nvPr/>
      </p:nvGrpSpPr>
      <p:grpSpPr>
        <a:xfrm>
          <a:off x="0" y="0"/>
          <a:ext cx="0" cy="0"/>
          <a:chOff x="0" y="0"/>
          <a:chExt cx="0" cy="0"/>
        </a:xfrm>
      </p:grpSpPr>
      <p:sp>
        <p:nvSpPr>
          <p:cNvPr id="347" name="Google Shape;347;p37"/>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48" name="Google Shape;348;p37"/>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37"/>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350" name="Google Shape;350;p37"/>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351" name="Google Shape;351;p37"/>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37"/>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3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54" name="Google Shape;354;p37"/>
          <p:cNvSpPr txBox="1"/>
          <p:nvPr/>
        </p:nvSpPr>
        <p:spPr>
          <a:xfrm>
            <a:off x="3990110" y="3370730"/>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6DB7D7"/>
                </a:solidFill>
                <a:latin typeface="Rockwell"/>
                <a:ea typeface="Rockwell"/>
                <a:cs typeface="Rockwell"/>
                <a:sym typeface="Rockwell"/>
              </a:rPr>
              <a:t>+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355" name="Shape 355"/>
        <p:cNvGrpSpPr/>
        <p:nvPr/>
      </p:nvGrpSpPr>
      <p:grpSpPr>
        <a:xfrm>
          <a:off x="0" y="0"/>
          <a:ext cx="0" cy="0"/>
          <a:chOff x="0" y="0"/>
          <a:chExt cx="0" cy="0"/>
        </a:xfrm>
      </p:grpSpPr>
      <p:sp>
        <p:nvSpPr>
          <p:cNvPr id="356" name="Google Shape;356;p38"/>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8"/>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358" name="Google Shape;358;p38"/>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359" name="Google Shape;359;p3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3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3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62" name="Google Shape;362;p38"/>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63" name="Google Shape;363;p38"/>
          <p:cNvSpPr/>
          <p:nvPr/>
        </p:nvSpPr>
        <p:spPr>
          <a:xfrm>
            <a:off x="6802438" y="2377440"/>
            <a:ext cx="2057400" cy="2039112"/>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64" name="Google Shape;364;p38"/>
          <p:cNvSpPr txBox="1"/>
          <p:nvPr/>
        </p:nvSpPr>
        <p:spPr>
          <a:xfrm>
            <a:off x="327212" y="4632792"/>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6DB7D7"/>
                </a:solidFill>
                <a:latin typeface="Rockwell"/>
                <a:ea typeface="Rockwell"/>
                <a:cs typeface="Rockwell"/>
                <a:sym typeface="Rockwell"/>
              </a:rPr>
              <a:t>+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365" name="Shape 365"/>
        <p:cNvGrpSpPr/>
        <p:nvPr/>
      </p:nvGrpSpPr>
      <p:grpSpPr>
        <a:xfrm>
          <a:off x="0" y="0"/>
          <a:ext cx="0" cy="0"/>
          <a:chOff x="0" y="0"/>
          <a:chExt cx="0" cy="0"/>
        </a:xfrm>
      </p:grpSpPr>
      <p:sp>
        <p:nvSpPr>
          <p:cNvPr id="366" name="Google Shape;366;p39"/>
          <p:cNvSpPr/>
          <p:nvPr/>
        </p:nvSpPr>
        <p:spPr>
          <a:xfrm>
            <a:off x="282574" y="228600"/>
            <a:ext cx="6387167" cy="6345238"/>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67" name="Google Shape;367;p39"/>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39"/>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369" name="Google Shape;369;p39"/>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39"/>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3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72" name="Google Shape;372;p39"/>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
        <p:nvSpPr>
          <p:cNvPr id="373" name="Google Shape;373;p39"/>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74" name="Google Shape;374;p39"/>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75" name="Google Shape;375;p39"/>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376" name="Shape 376"/>
        <p:cNvGrpSpPr/>
        <p:nvPr/>
      </p:nvGrpSpPr>
      <p:grpSpPr>
        <a:xfrm>
          <a:off x="0" y="0"/>
          <a:ext cx="0" cy="0"/>
          <a:chOff x="0" y="0"/>
          <a:chExt cx="0" cy="0"/>
        </a:xfrm>
      </p:grpSpPr>
      <p:sp>
        <p:nvSpPr>
          <p:cNvPr id="377" name="Google Shape;377;p40"/>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78" name="Google Shape;378;p40"/>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40"/>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6DB7D7"/>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380" name="Google Shape;380;p40"/>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SzPts val="675"/>
              <a:buNone/>
              <a:defRPr sz="900"/>
            </a:lvl6pPr>
            <a:lvl7pPr indent="-228600" lvl="6" marL="3200400" algn="l">
              <a:spcBef>
                <a:spcPts val="180"/>
              </a:spcBef>
              <a:spcAft>
                <a:spcPts val="0"/>
              </a:spcAft>
              <a:buSzPts val="675"/>
              <a:buNone/>
              <a:defRPr sz="900"/>
            </a:lvl7pPr>
            <a:lvl8pPr indent="-228600" lvl="7" marL="3657600" algn="l">
              <a:spcBef>
                <a:spcPts val="180"/>
              </a:spcBef>
              <a:spcAft>
                <a:spcPts val="0"/>
              </a:spcAft>
              <a:buSzPts val="675"/>
              <a:buNone/>
              <a:defRPr sz="900"/>
            </a:lvl8pPr>
            <a:lvl9pPr indent="-228600" lvl="8" marL="4114800" algn="l">
              <a:spcBef>
                <a:spcPts val="180"/>
              </a:spcBef>
              <a:spcAft>
                <a:spcPts val="0"/>
              </a:spcAft>
              <a:buSzPts val="675"/>
              <a:buNone/>
              <a:defRPr sz="900"/>
            </a:lvl9pPr>
          </a:lstStyle>
          <a:p/>
        </p:txBody>
      </p:sp>
      <p:sp>
        <p:nvSpPr>
          <p:cNvPr id="381" name="Google Shape;381;p40"/>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40"/>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4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84" name="Google Shape;384;p40"/>
          <p:cNvSpPr txBox="1"/>
          <p:nvPr/>
        </p:nvSpPr>
        <p:spPr>
          <a:xfrm>
            <a:off x="4750361" y="3370730"/>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6DB7D7"/>
                </a:solidFill>
                <a:latin typeface="Rockwell"/>
                <a:ea typeface="Rockwell"/>
                <a:cs typeface="Rockwell"/>
                <a:sym typeface="Rockwell"/>
              </a:rPr>
              <a:t>+ </a:t>
            </a:r>
            <a:endParaRPr/>
          </a:p>
        </p:txBody>
      </p:sp>
      <p:sp>
        <p:nvSpPr>
          <p:cNvPr id="385" name="Google Shape;385;p40"/>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86" name="Google Shape;386;p40"/>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387" name="Shape 387"/>
        <p:cNvGrpSpPr/>
        <p:nvPr/>
      </p:nvGrpSpPr>
      <p:grpSpPr>
        <a:xfrm>
          <a:off x="0" y="0"/>
          <a:ext cx="0" cy="0"/>
          <a:chOff x="0" y="0"/>
          <a:chExt cx="0" cy="0"/>
        </a:xfrm>
      </p:grpSpPr>
      <p:sp>
        <p:nvSpPr>
          <p:cNvPr id="388" name="Google Shape;388;p41"/>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89" name="Google Shape;389;p41"/>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390" name="Google Shape;390;p4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1" name="Google Shape;391;p41"/>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92" name="Google Shape;392;p4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4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4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44" name="Shape 44"/>
        <p:cNvGrpSpPr/>
        <p:nvPr/>
      </p:nvGrpSpPr>
      <p:grpSpPr>
        <a:xfrm>
          <a:off x="0" y="0"/>
          <a:ext cx="0" cy="0"/>
          <a:chOff x="0" y="0"/>
          <a:chExt cx="0" cy="0"/>
        </a:xfrm>
      </p:grpSpPr>
      <p:sp>
        <p:nvSpPr>
          <p:cNvPr id="45" name="Google Shape;45;p5"/>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360"/>
              </a:spcBef>
              <a:spcAft>
                <a:spcPts val="0"/>
              </a:spcAft>
              <a:buSzPts val="1350"/>
              <a:buNone/>
              <a:defRPr>
                <a:solidFill>
                  <a:srgbClr val="888888"/>
                </a:solidFill>
              </a:defRPr>
            </a:lvl6pPr>
            <a:lvl7pPr lvl="6" algn="ctr">
              <a:spcBef>
                <a:spcPts val="360"/>
              </a:spcBef>
              <a:spcAft>
                <a:spcPts val="0"/>
              </a:spcAft>
              <a:buSzPts val="1350"/>
              <a:buNone/>
              <a:defRPr>
                <a:solidFill>
                  <a:srgbClr val="888888"/>
                </a:solidFill>
              </a:defRPr>
            </a:lvl7pPr>
            <a:lvl8pPr lvl="7" algn="ctr">
              <a:spcBef>
                <a:spcPts val="360"/>
              </a:spcBef>
              <a:spcAft>
                <a:spcPts val="0"/>
              </a:spcAft>
              <a:buSzPts val="1350"/>
              <a:buNone/>
              <a:defRPr>
                <a:solidFill>
                  <a:srgbClr val="888888"/>
                </a:solidFill>
              </a:defRPr>
            </a:lvl8pPr>
            <a:lvl9pPr lvl="8" algn="ctr">
              <a:spcBef>
                <a:spcPts val="360"/>
              </a:spcBef>
              <a:spcAft>
                <a:spcPts val="0"/>
              </a:spcAft>
              <a:buSzPts val="1350"/>
              <a:buNone/>
              <a:defRPr>
                <a:solidFill>
                  <a:srgbClr val="888888"/>
                </a:solidFill>
              </a:defRPr>
            </a:lvl9pPr>
          </a:lstStyle>
          <a:p/>
        </p:txBody>
      </p:sp>
      <p:sp>
        <p:nvSpPr>
          <p:cNvPr id="47" name="Google Shape;47;p5"/>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p:nvPr/>
        </p:nvSpPr>
        <p:spPr>
          <a:xfrm>
            <a:off x="282575" y="228600"/>
            <a:ext cx="4235450" cy="4187952"/>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50" name="Google Shape;50;p5"/>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51" name="Google Shape;51;p5"/>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52" name="Google Shape;52;p5"/>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3" name="Google Shape;53;p5"/>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noAutofit/>
          </a:bodyPr>
          <a:lstStyle>
            <a:lvl1pPr lvl="0" marR="0" rtl="0" algn="l">
              <a:spcBef>
                <a:spcPts val="2000"/>
              </a:spcBef>
              <a:spcAft>
                <a:spcPts val="0"/>
              </a:spcAft>
              <a:buClr>
                <a:schemeClr val="dk2"/>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4" name="Google Shape;54;p5"/>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spcBef>
                <a:spcPts val="600"/>
              </a:spcBef>
              <a:spcAft>
                <a:spcPts val="0"/>
              </a:spcAft>
              <a:buSzPts val="3450"/>
              <a:buNone/>
              <a:defRPr sz="4600">
                <a:solidFill>
                  <a:schemeClr val="lt1"/>
                </a:solidFill>
              </a:defRPr>
            </a:lvl1pPr>
            <a:lvl2pPr indent="-285750" lvl="1" marL="914400" algn="l">
              <a:spcBef>
                <a:spcPts val="600"/>
              </a:spcBef>
              <a:spcAft>
                <a:spcPts val="0"/>
              </a:spcAft>
              <a:buSzPts val="900"/>
              <a:buChar char="■"/>
              <a:defRPr sz="1200"/>
            </a:lvl2pPr>
            <a:lvl3pPr indent="-276225" lvl="2" marL="1371600" algn="l">
              <a:spcBef>
                <a:spcPts val="600"/>
              </a:spcBef>
              <a:spcAft>
                <a:spcPts val="0"/>
              </a:spcAft>
              <a:buSzPts val="750"/>
              <a:buChar char="■"/>
              <a:defRPr sz="1000"/>
            </a:lvl3pPr>
            <a:lvl4pPr indent="-271462" lvl="3" marL="1828800" algn="l">
              <a:spcBef>
                <a:spcPts val="600"/>
              </a:spcBef>
              <a:spcAft>
                <a:spcPts val="0"/>
              </a:spcAft>
              <a:buSzPts val="675"/>
              <a:buChar char="■"/>
              <a:defRPr sz="900"/>
            </a:lvl4pPr>
            <a:lvl5pPr indent="-271462" lvl="4" marL="2286000" algn="l">
              <a:spcBef>
                <a:spcPts val="600"/>
              </a:spcBef>
              <a:spcAft>
                <a:spcPts val="0"/>
              </a:spcAft>
              <a:buSzPts val="675"/>
              <a:buChar char="■"/>
              <a:defRPr sz="900"/>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55" name="Google Shape;55;p5"/>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6DB7D7"/>
                </a:solidFill>
                <a:latin typeface="Rockwell"/>
                <a:ea typeface="Rockwell"/>
                <a:cs typeface="Rockwell"/>
                <a:sym typeface="Rockwell"/>
              </a:rPr>
              <a:t>+</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395" name="Shape 395"/>
        <p:cNvGrpSpPr/>
        <p:nvPr/>
      </p:nvGrpSpPr>
      <p:grpSpPr>
        <a:xfrm>
          <a:off x="0" y="0"/>
          <a:ext cx="0" cy="0"/>
          <a:chOff x="0" y="0"/>
          <a:chExt cx="0" cy="0"/>
        </a:xfrm>
      </p:grpSpPr>
      <p:sp>
        <p:nvSpPr>
          <p:cNvPr id="396" name="Google Shape;396;p42"/>
          <p:cNvSpPr/>
          <p:nvPr/>
        </p:nvSpPr>
        <p:spPr>
          <a:xfrm>
            <a:off x="8166847" y="282573"/>
            <a:ext cx="685800" cy="302217"/>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397" name="Google Shape;397;p42"/>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42"/>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14325" lvl="5" marL="2743200" algn="l">
              <a:spcBef>
                <a:spcPts val="360"/>
              </a:spcBef>
              <a:spcAft>
                <a:spcPts val="0"/>
              </a:spcAft>
              <a:buSzPts val="1350"/>
              <a:buChar char="■"/>
              <a:defRPr/>
            </a:lvl6pPr>
            <a:lvl7pPr indent="-314325" lvl="6" marL="3200400" algn="l">
              <a:spcBef>
                <a:spcPts val="360"/>
              </a:spcBef>
              <a:spcAft>
                <a:spcPts val="0"/>
              </a:spcAft>
              <a:buSzPts val="1350"/>
              <a:buChar char="■"/>
              <a:defRPr/>
            </a:lvl7pPr>
            <a:lvl8pPr indent="-314325" lvl="7" marL="3657600" algn="l">
              <a:spcBef>
                <a:spcPts val="360"/>
              </a:spcBef>
              <a:spcAft>
                <a:spcPts val="0"/>
              </a:spcAft>
              <a:buSzPts val="1350"/>
              <a:buChar char="■"/>
              <a:defRPr/>
            </a:lvl8pPr>
            <a:lvl9pPr indent="-314325" lvl="8" marL="4114800" algn="l">
              <a:spcBef>
                <a:spcPts val="360"/>
              </a:spcBef>
              <a:spcAft>
                <a:spcPts val="0"/>
              </a:spcAft>
              <a:buSzPts val="1350"/>
              <a:buChar char="■"/>
              <a:defRPr/>
            </a:lvl9pPr>
          </a:lstStyle>
          <a:p/>
        </p:txBody>
      </p:sp>
      <p:sp>
        <p:nvSpPr>
          <p:cNvPr id="399" name="Google Shape;399;p4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4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4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02" name="Google Shape;402;p42"/>
          <p:cNvSpPr txBox="1"/>
          <p:nvPr/>
        </p:nvSpPr>
        <p:spPr>
          <a:xfrm rot="-5400000">
            <a:off x="8593111" y="561668"/>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6"/>
          <p:cNvSpPr/>
          <p:nvPr/>
        </p:nvSpPr>
        <p:spPr>
          <a:xfrm>
            <a:off x="658907" y="228600"/>
            <a:ext cx="8200930" cy="6345238"/>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58" name="Google Shape;58;p6"/>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200"/>
              <a:buFont typeface="Rockwell"/>
              <a:buNone/>
              <a:defRPr b="0"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6"/>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300"/>
              </a:spcBef>
              <a:spcAft>
                <a:spcPts val="0"/>
              </a:spcAft>
              <a:buSzPts val="1050"/>
              <a:buNone/>
              <a:defRPr sz="1400" cap="none">
                <a:solidFill>
                  <a:schemeClr val="lt1"/>
                </a:solidFill>
              </a:defRPr>
            </a:lvl1pPr>
            <a:lvl2pPr indent="-228600" lvl="1" marL="914400" algn="l">
              <a:spcBef>
                <a:spcPts val="600"/>
              </a:spcBef>
              <a:spcAft>
                <a:spcPts val="0"/>
              </a:spcAft>
              <a:buSzPts val="1350"/>
              <a:buNone/>
              <a:defRPr sz="1800">
                <a:solidFill>
                  <a:srgbClr val="888888"/>
                </a:solidFill>
              </a:defRPr>
            </a:lvl2pPr>
            <a:lvl3pPr indent="-228600" lvl="2" marL="1371600" algn="l">
              <a:spcBef>
                <a:spcPts val="600"/>
              </a:spcBef>
              <a:spcAft>
                <a:spcPts val="0"/>
              </a:spcAft>
              <a:buSzPts val="1200"/>
              <a:buNone/>
              <a:defRPr sz="1600">
                <a:solidFill>
                  <a:srgbClr val="888888"/>
                </a:solidFill>
              </a:defRPr>
            </a:lvl3pPr>
            <a:lvl4pPr indent="-228600" lvl="3" marL="1828800" algn="l">
              <a:spcBef>
                <a:spcPts val="600"/>
              </a:spcBef>
              <a:spcAft>
                <a:spcPts val="0"/>
              </a:spcAft>
              <a:buSzPts val="1050"/>
              <a:buNone/>
              <a:defRPr sz="1400">
                <a:solidFill>
                  <a:srgbClr val="888888"/>
                </a:solidFill>
              </a:defRPr>
            </a:lvl4pPr>
            <a:lvl5pPr indent="-228600" lvl="4" marL="2286000" algn="l">
              <a:spcBef>
                <a:spcPts val="600"/>
              </a:spcBef>
              <a:spcAft>
                <a:spcPts val="0"/>
              </a:spcAft>
              <a:buSzPts val="1050"/>
              <a:buNone/>
              <a:defRPr sz="1400">
                <a:solidFill>
                  <a:srgbClr val="888888"/>
                </a:solidFill>
              </a:defRPr>
            </a:lvl5pPr>
            <a:lvl6pPr indent="-228600" lvl="5" marL="2743200" algn="l">
              <a:spcBef>
                <a:spcPts val="280"/>
              </a:spcBef>
              <a:spcAft>
                <a:spcPts val="0"/>
              </a:spcAft>
              <a:buSzPts val="1050"/>
              <a:buNone/>
              <a:defRPr sz="1400">
                <a:solidFill>
                  <a:srgbClr val="888888"/>
                </a:solidFill>
              </a:defRPr>
            </a:lvl6pPr>
            <a:lvl7pPr indent="-228600" lvl="6" marL="3200400" algn="l">
              <a:spcBef>
                <a:spcPts val="280"/>
              </a:spcBef>
              <a:spcAft>
                <a:spcPts val="0"/>
              </a:spcAft>
              <a:buSzPts val="1050"/>
              <a:buNone/>
              <a:defRPr sz="1400">
                <a:solidFill>
                  <a:srgbClr val="888888"/>
                </a:solidFill>
              </a:defRPr>
            </a:lvl7pPr>
            <a:lvl8pPr indent="-228600" lvl="7" marL="3657600" algn="l">
              <a:spcBef>
                <a:spcPts val="280"/>
              </a:spcBef>
              <a:spcAft>
                <a:spcPts val="0"/>
              </a:spcAft>
              <a:buSzPts val="1050"/>
              <a:buNone/>
              <a:defRPr sz="1400">
                <a:solidFill>
                  <a:srgbClr val="888888"/>
                </a:solidFill>
              </a:defRPr>
            </a:lvl8pPr>
            <a:lvl9pPr indent="-228600" lvl="8" marL="4114800" algn="l">
              <a:spcBef>
                <a:spcPts val="280"/>
              </a:spcBef>
              <a:spcAft>
                <a:spcPts val="0"/>
              </a:spcAft>
              <a:buSzPts val="1050"/>
              <a:buNone/>
              <a:defRPr sz="1400">
                <a:solidFill>
                  <a:srgbClr val="888888"/>
                </a:solidFill>
              </a:defRPr>
            </a:lvl9pPr>
          </a:lstStyle>
          <a:p/>
        </p:txBody>
      </p:sp>
      <p:sp>
        <p:nvSpPr>
          <p:cNvPr id="60" name="Google Shape;60;p6"/>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6"/>
          <p:cNvSpPr txBox="1"/>
          <p:nvPr/>
        </p:nvSpPr>
        <p:spPr>
          <a:xfrm>
            <a:off x="2003612" y="3110754"/>
            <a:ext cx="260909"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6DB7D7"/>
                </a:solidFill>
                <a:latin typeface="Rockwell"/>
                <a:ea typeface="Rockwell"/>
                <a:cs typeface="Rockwell"/>
                <a:sym typeface="Rockwell"/>
              </a:rPr>
              <a:t>+</a:t>
            </a:r>
            <a:endParaRPr/>
          </a:p>
        </p:txBody>
      </p:sp>
      <p:sp>
        <p:nvSpPr>
          <p:cNvPr id="64" name="Google Shape;64;p6"/>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5" name="Shape 65"/>
        <p:cNvGrpSpPr/>
        <p:nvPr/>
      </p:nvGrpSpPr>
      <p:grpSpPr>
        <a:xfrm>
          <a:off x="0" y="0"/>
          <a:ext cx="0" cy="0"/>
          <a:chOff x="0" y="0"/>
          <a:chExt cx="0" cy="0"/>
        </a:xfrm>
      </p:grpSpPr>
      <p:sp>
        <p:nvSpPr>
          <p:cNvPr id="66" name="Google Shape;66;p7"/>
          <p:cNvSpPr/>
          <p:nvPr/>
        </p:nvSpPr>
        <p:spPr>
          <a:xfrm>
            <a:off x="8210550" y="282574"/>
            <a:ext cx="642097"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67" name="Google Shape;67;p7"/>
          <p:cNvSpPr/>
          <p:nvPr/>
        </p:nvSpPr>
        <p:spPr>
          <a:xfrm>
            <a:off x="8068235" y="282574"/>
            <a:ext cx="91440" cy="1600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68" name="Google Shape;68;p7"/>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69" name="Google Shape;69;p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7"/>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71" name="Google Shape;71;p7"/>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72" name="Google Shape;72;p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5" name="Shape 75"/>
        <p:cNvGrpSpPr/>
        <p:nvPr/>
      </p:nvGrpSpPr>
      <p:grpSpPr>
        <a:xfrm>
          <a:off x="0" y="0"/>
          <a:ext cx="0" cy="0"/>
          <a:chOff x="0" y="0"/>
          <a:chExt cx="0" cy="0"/>
        </a:xfrm>
      </p:grpSpPr>
      <p:sp>
        <p:nvSpPr>
          <p:cNvPr id="76" name="Google Shape;76;p8"/>
          <p:cNvSpPr/>
          <p:nvPr/>
        </p:nvSpPr>
        <p:spPr>
          <a:xfrm>
            <a:off x="8166847" y="282574"/>
            <a:ext cx="685800"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77" name="Google Shape;77;p8"/>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78" name="Google Shape;78;p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8"/>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80" name="Google Shape;80;p8"/>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04800" lvl="5" marL="2743200" algn="l">
              <a:spcBef>
                <a:spcPts val="320"/>
              </a:spcBef>
              <a:spcAft>
                <a:spcPts val="0"/>
              </a:spcAft>
              <a:buSzPts val="1200"/>
              <a:buChar char="■"/>
              <a:defRPr sz="1600"/>
            </a:lvl6pPr>
            <a:lvl7pPr indent="-304800" lvl="6" marL="3200400" algn="l">
              <a:spcBef>
                <a:spcPts val="320"/>
              </a:spcBef>
              <a:spcAft>
                <a:spcPts val="0"/>
              </a:spcAft>
              <a:buSzPts val="1200"/>
              <a:buChar char="■"/>
              <a:defRPr sz="1600"/>
            </a:lvl7pPr>
            <a:lvl8pPr indent="-304800" lvl="7" marL="3657600" algn="l">
              <a:spcBef>
                <a:spcPts val="320"/>
              </a:spcBef>
              <a:spcAft>
                <a:spcPts val="0"/>
              </a:spcAft>
              <a:buSzPts val="1200"/>
              <a:buChar char="■"/>
              <a:defRPr sz="1600"/>
            </a:lvl8pPr>
            <a:lvl9pPr indent="-304800" lvl="8" marL="4114800" algn="l">
              <a:spcBef>
                <a:spcPts val="320"/>
              </a:spcBef>
              <a:spcAft>
                <a:spcPts val="0"/>
              </a:spcAft>
              <a:buSzPts val="1200"/>
              <a:buChar char="■"/>
              <a:defRPr sz="1600"/>
            </a:lvl9pPr>
          </a:lstStyle>
          <a:p/>
        </p:txBody>
      </p:sp>
      <p:sp>
        <p:nvSpPr>
          <p:cNvPr id="81" name="Google Shape;81;p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8"/>
          <p:cNvSpPr txBox="1"/>
          <p:nvPr>
            <p:ph idx="3" type="body"/>
          </p:nvPr>
        </p:nvSpPr>
        <p:spPr>
          <a:xfrm>
            <a:off x="497541" y="2070847"/>
            <a:ext cx="3657600" cy="322729"/>
          </a:xfrm>
          <a:prstGeom prst="rect">
            <a:avLst/>
          </a:prstGeom>
          <a:solidFill>
            <a:schemeClr val="accent4"/>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
        <p:nvSpPr>
          <p:cNvPr id="85" name="Google Shape;85;p8"/>
          <p:cNvSpPr txBox="1"/>
          <p:nvPr>
            <p:ph idx="4" type="body"/>
          </p:nvPr>
        </p:nvSpPr>
        <p:spPr>
          <a:xfrm>
            <a:off x="4399878" y="2070847"/>
            <a:ext cx="3657600" cy="322729"/>
          </a:xfrm>
          <a:prstGeom prst="rect">
            <a:avLst/>
          </a:prstGeom>
          <a:solidFill>
            <a:srgbClr val="FFB400"/>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SzPts val="1200"/>
              <a:buNone/>
              <a:defRPr b="1" sz="1600"/>
            </a:lvl6pPr>
            <a:lvl7pPr indent="-228600" lvl="6" marL="3200400" algn="l">
              <a:spcBef>
                <a:spcPts val="320"/>
              </a:spcBef>
              <a:spcAft>
                <a:spcPts val="0"/>
              </a:spcAft>
              <a:buSzPts val="1200"/>
              <a:buNone/>
              <a:defRPr b="1" sz="1600"/>
            </a:lvl7pPr>
            <a:lvl8pPr indent="-228600" lvl="7" marL="3657600" algn="l">
              <a:spcBef>
                <a:spcPts val="320"/>
              </a:spcBef>
              <a:spcAft>
                <a:spcPts val="0"/>
              </a:spcAft>
              <a:buSzPts val="1200"/>
              <a:buNone/>
              <a:defRPr b="1" sz="1600"/>
            </a:lvl8pPr>
            <a:lvl9pPr indent="-228600" lvl="8" marL="4114800" algn="l">
              <a:spcBef>
                <a:spcPts val="320"/>
              </a:spcBef>
              <a:spcAft>
                <a:spcPts val="0"/>
              </a:spcAft>
              <a:buSzPts val="1200"/>
              <a:buNone/>
              <a:defRPr b="1"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86" name="Shape 86"/>
        <p:cNvGrpSpPr/>
        <p:nvPr/>
      </p:nvGrpSpPr>
      <p:grpSpPr>
        <a:xfrm>
          <a:off x="0" y="0"/>
          <a:ext cx="0" cy="0"/>
          <a:chOff x="0" y="0"/>
          <a:chExt cx="0" cy="0"/>
        </a:xfrm>
      </p:grpSpPr>
      <p:sp>
        <p:nvSpPr>
          <p:cNvPr id="87" name="Google Shape;87;p9"/>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88" name="Google Shape;88;p9"/>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9"/>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90" name="Google Shape;90;p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9"/>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93" name="Google Shape;93;p9"/>
          <p:cNvSpPr/>
          <p:nvPr/>
        </p:nvSpPr>
        <p:spPr>
          <a:xfrm>
            <a:off x="8166847" y="282574"/>
            <a:ext cx="685800" cy="1600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94" name="Google Shape;94;p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95" name="Shape 95"/>
        <p:cNvGrpSpPr/>
        <p:nvPr/>
      </p:nvGrpSpPr>
      <p:grpSpPr>
        <a:xfrm>
          <a:off x="0" y="0"/>
          <a:ext cx="0" cy="0"/>
          <a:chOff x="0" y="0"/>
          <a:chExt cx="0" cy="0"/>
        </a:xfrm>
      </p:grpSpPr>
      <p:sp>
        <p:nvSpPr>
          <p:cNvPr id="96" name="Google Shape;96;p10"/>
          <p:cNvSpPr/>
          <p:nvPr/>
        </p:nvSpPr>
        <p:spPr>
          <a:xfrm>
            <a:off x="8166847" y="282574"/>
            <a:ext cx="685800" cy="1600200"/>
          </a:xfrm>
          <a:prstGeom prst="rect">
            <a:avLst/>
          </a:prstGeom>
          <a:solidFill>
            <a:srgbClr val="0921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97" name="Google Shape;97;p10"/>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6DB7D7"/>
                </a:solidFill>
                <a:latin typeface="Rockwell"/>
                <a:ea typeface="Rockwell"/>
                <a:cs typeface="Rockwell"/>
                <a:sym typeface="Rockwell"/>
              </a:rPr>
              <a:t>+</a:t>
            </a:r>
            <a:endParaRPr/>
          </a:p>
        </p:txBody>
      </p:sp>
      <p:sp>
        <p:nvSpPr>
          <p:cNvPr id="98" name="Google Shape;98;p1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0"/>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00" name="Google Shape;100;p1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FFFFFF"/>
                </a:solidFill>
                <a:latin typeface="Rockwell"/>
                <a:ea typeface="Rockwell"/>
                <a:cs typeface="Rockwell"/>
                <a:sym typeface="Rockwell"/>
              </a:defRPr>
            </a:lvl1pPr>
            <a:lvl2pPr indent="0" lvl="1" marL="0" algn="r">
              <a:spcBef>
                <a:spcPts val="0"/>
              </a:spcBef>
              <a:spcAft>
                <a:spcPts val="0"/>
              </a:spcAft>
              <a:buNone/>
              <a:defRPr>
                <a:solidFill>
                  <a:srgbClr val="FFFFFF"/>
                </a:solidFill>
                <a:latin typeface="Rockwell"/>
                <a:ea typeface="Rockwell"/>
                <a:cs typeface="Rockwell"/>
                <a:sym typeface="Rockwell"/>
              </a:defRPr>
            </a:lvl2pPr>
            <a:lvl3pPr indent="0" lvl="2" marL="0" algn="r">
              <a:spcBef>
                <a:spcPts val="0"/>
              </a:spcBef>
              <a:spcAft>
                <a:spcPts val="0"/>
              </a:spcAft>
              <a:buNone/>
              <a:defRPr>
                <a:solidFill>
                  <a:srgbClr val="FFFFFF"/>
                </a:solidFill>
                <a:latin typeface="Rockwell"/>
                <a:ea typeface="Rockwell"/>
                <a:cs typeface="Rockwell"/>
                <a:sym typeface="Rockwell"/>
              </a:defRPr>
            </a:lvl3pPr>
            <a:lvl4pPr indent="0" lvl="3" marL="0" algn="r">
              <a:spcBef>
                <a:spcPts val="0"/>
              </a:spcBef>
              <a:spcAft>
                <a:spcPts val="0"/>
              </a:spcAft>
              <a:buNone/>
              <a:defRPr>
                <a:solidFill>
                  <a:srgbClr val="FFFFFF"/>
                </a:solidFill>
                <a:latin typeface="Rockwell"/>
                <a:ea typeface="Rockwell"/>
                <a:cs typeface="Rockwell"/>
                <a:sym typeface="Rockwell"/>
              </a:defRPr>
            </a:lvl4pPr>
            <a:lvl5pPr indent="0" lvl="4" marL="0" algn="r">
              <a:spcBef>
                <a:spcPts val="0"/>
              </a:spcBef>
              <a:spcAft>
                <a:spcPts val="0"/>
              </a:spcAft>
              <a:buNone/>
              <a:defRPr>
                <a:solidFill>
                  <a:srgbClr val="FFFFFF"/>
                </a:solidFill>
                <a:latin typeface="Rockwell"/>
                <a:ea typeface="Rockwell"/>
                <a:cs typeface="Rockwell"/>
                <a:sym typeface="Rockwell"/>
              </a:defRPr>
            </a:lvl5pPr>
            <a:lvl6pPr indent="0" lvl="5" marL="0" algn="r">
              <a:spcBef>
                <a:spcPts val="0"/>
              </a:spcBef>
              <a:spcAft>
                <a:spcPts val="0"/>
              </a:spcAft>
              <a:buNone/>
              <a:defRPr>
                <a:solidFill>
                  <a:srgbClr val="FFFFFF"/>
                </a:solidFill>
                <a:latin typeface="Rockwell"/>
                <a:ea typeface="Rockwell"/>
                <a:cs typeface="Rockwell"/>
                <a:sym typeface="Rockwell"/>
              </a:defRPr>
            </a:lvl6pPr>
            <a:lvl7pPr indent="0" lvl="6" marL="0" algn="r">
              <a:spcBef>
                <a:spcPts val="0"/>
              </a:spcBef>
              <a:spcAft>
                <a:spcPts val="0"/>
              </a:spcAft>
              <a:buNone/>
              <a:defRPr>
                <a:solidFill>
                  <a:srgbClr val="FFFFFF"/>
                </a:solidFill>
                <a:latin typeface="Rockwell"/>
                <a:ea typeface="Rockwell"/>
                <a:cs typeface="Rockwell"/>
                <a:sym typeface="Rockwell"/>
              </a:defRPr>
            </a:lvl7pPr>
            <a:lvl8pPr indent="0" lvl="7" marL="0" algn="r">
              <a:spcBef>
                <a:spcPts val="0"/>
              </a:spcBef>
              <a:spcAft>
                <a:spcPts val="0"/>
              </a:spcAft>
              <a:buNone/>
              <a:defRPr>
                <a:solidFill>
                  <a:srgbClr val="FFFFFF"/>
                </a:solidFill>
                <a:latin typeface="Rockwell"/>
                <a:ea typeface="Rockwell"/>
                <a:cs typeface="Rockwell"/>
                <a:sym typeface="Rockwell"/>
              </a:defRPr>
            </a:lvl8pPr>
            <a:lvl9pPr indent="0" lvl="8" marL="0" algn="r">
              <a:spcBef>
                <a:spcPts val="0"/>
              </a:spcBef>
              <a:spcAft>
                <a:spcPts val="0"/>
              </a:spcAft>
              <a:buNone/>
              <a:defRPr>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0"/>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
        <p:nvSpPr>
          <p:cNvPr id="104" name="Google Shape;104;p10"/>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14325" lvl="5" marL="2743200" algn="l">
              <a:spcBef>
                <a:spcPts val="360"/>
              </a:spcBef>
              <a:spcAft>
                <a:spcPts val="0"/>
              </a:spcAft>
              <a:buSzPts val="1350"/>
              <a:buChar char="■"/>
              <a:defRPr sz="1800"/>
            </a:lvl6pPr>
            <a:lvl7pPr indent="-314325" lvl="6" marL="3200400" algn="l">
              <a:spcBef>
                <a:spcPts val="360"/>
              </a:spcBef>
              <a:spcAft>
                <a:spcPts val="0"/>
              </a:spcAft>
              <a:buSzPts val="1350"/>
              <a:buChar char="■"/>
              <a:defRPr sz="1800"/>
            </a:lvl7pPr>
            <a:lvl8pPr indent="-314325" lvl="7" marL="3657600" algn="l">
              <a:spcBef>
                <a:spcPts val="360"/>
              </a:spcBef>
              <a:spcAft>
                <a:spcPts val="0"/>
              </a:spcAft>
              <a:buSzPts val="1350"/>
              <a:buChar char="■"/>
              <a:defRPr sz="1800"/>
            </a:lvl8pPr>
            <a:lvl9pPr indent="-314325" lvl="8" marL="4114800" algn="l">
              <a:spcBef>
                <a:spcPts val="360"/>
              </a:spcBef>
              <a:spcAft>
                <a:spcPts val="0"/>
              </a:spcAft>
              <a:buSzPts val="135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21" Type="http://schemas.openxmlformats.org/officeDocument/2006/relationships/theme" Target="../theme/theme3.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dk2"/>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Google Shape;12;p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rgbClr val="595959"/>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13" name="Google Shape;13;p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595959"/>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14" name="Google Shape;14;p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1pPr>
            <a:lvl2pPr indent="0" lvl="1"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2pPr>
            <a:lvl3pPr indent="0" lvl="2"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3pPr>
            <a:lvl4pPr indent="0" lvl="3"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4pPr>
            <a:lvl5pPr indent="0" lvl="4"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5pPr>
            <a:lvl6pPr indent="0" lvl="5"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6pPr>
            <a:lvl7pPr indent="0" lvl="6"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7pPr>
            <a:lvl8pPr indent="0" lvl="7"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8pPr>
            <a:lvl9pPr indent="0" lvl="8" marL="0" marR="0" rtl="0" algn="r">
              <a:spcBef>
                <a:spcPts val="0"/>
              </a:spcBef>
              <a:spcAft>
                <a:spcPts val="0"/>
              </a:spcAft>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2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8" name="Google Shape;208;p22"/>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Autofit/>
          </a:bodyPr>
          <a:lstStyle>
            <a:lvl1pPr indent="-323850" lvl="0" marL="457200" marR="0" rtl="0" algn="l">
              <a:spcBef>
                <a:spcPts val="2000"/>
              </a:spcBef>
              <a:spcAft>
                <a:spcPts val="0"/>
              </a:spcAft>
              <a:buClr>
                <a:schemeClr val="dk2"/>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dk2"/>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6DB7D7"/>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09" name="Google Shape;209;p2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100">
                <a:solidFill>
                  <a:srgbClr val="595959"/>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210" name="Google Shape;210;p2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100">
                <a:solidFill>
                  <a:srgbClr val="595959"/>
                </a:solidFill>
                <a:latin typeface="Times"/>
                <a:ea typeface="Times"/>
                <a:cs typeface="Times"/>
                <a:sym typeface="Times"/>
              </a:defRPr>
            </a:lvl1pPr>
            <a:lvl2pPr lvl="1" marR="0" rtl="0" algn="l">
              <a:spcBef>
                <a:spcPts val="0"/>
              </a:spcBef>
              <a:spcAft>
                <a:spcPts val="0"/>
              </a:spcAft>
              <a:buSzPts val="1400"/>
              <a:buNone/>
              <a:defRPr b="0" i="0" sz="2400" u="none" cap="none" strike="noStrike">
                <a:solidFill>
                  <a:schemeClr val="dk1"/>
                </a:solidFill>
                <a:latin typeface="Times"/>
                <a:ea typeface="Times"/>
                <a:cs typeface="Times"/>
                <a:sym typeface="Times"/>
              </a:defRPr>
            </a:lvl2pPr>
            <a:lvl3pPr lvl="2" marR="0" rtl="0" algn="l">
              <a:spcBef>
                <a:spcPts val="0"/>
              </a:spcBef>
              <a:spcAft>
                <a:spcPts val="0"/>
              </a:spcAft>
              <a:buSzPts val="1400"/>
              <a:buNone/>
              <a:defRPr b="0" i="0" sz="2400" u="none" cap="none" strike="noStrike">
                <a:solidFill>
                  <a:schemeClr val="dk1"/>
                </a:solidFill>
                <a:latin typeface="Times"/>
                <a:ea typeface="Times"/>
                <a:cs typeface="Times"/>
                <a:sym typeface="Times"/>
              </a:defRPr>
            </a:lvl3pPr>
            <a:lvl4pPr lvl="3" marR="0" rtl="0" algn="l">
              <a:spcBef>
                <a:spcPts val="0"/>
              </a:spcBef>
              <a:spcAft>
                <a:spcPts val="0"/>
              </a:spcAft>
              <a:buSzPts val="1400"/>
              <a:buNone/>
              <a:defRPr b="0" i="0" sz="2400" u="none" cap="none" strike="noStrike">
                <a:solidFill>
                  <a:schemeClr val="dk1"/>
                </a:solidFill>
                <a:latin typeface="Times"/>
                <a:ea typeface="Times"/>
                <a:cs typeface="Times"/>
                <a:sym typeface="Times"/>
              </a:defRPr>
            </a:lvl4pPr>
            <a:lvl5pPr lvl="4" marR="0" rtl="0" algn="l">
              <a:spcBef>
                <a:spcPts val="0"/>
              </a:spcBef>
              <a:spcAft>
                <a:spcPts val="0"/>
              </a:spcAft>
              <a:buSzPts val="1400"/>
              <a:buNone/>
              <a:defRPr b="0" i="0" sz="2400" u="none" cap="none" strike="noStrike">
                <a:solidFill>
                  <a:schemeClr val="dk1"/>
                </a:solidFill>
                <a:latin typeface="Times"/>
                <a:ea typeface="Times"/>
                <a:cs typeface="Times"/>
                <a:sym typeface="Times"/>
              </a:defRPr>
            </a:lvl5pPr>
            <a:lvl6pPr lvl="5" marR="0" rtl="0" algn="l">
              <a:spcBef>
                <a:spcPts val="0"/>
              </a:spcBef>
              <a:spcAft>
                <a:spcPts val="0"/>
              </a:spcAft>
              <a:buSzPts val="1400"/>
              <a:buNone/>
              <a:defRPr b="0" i="0" sz="2400" u="none" cap="none" strike="noStrike">
                <a:solidFill>
                  <a:schemeClr val="dk1"/>
                </a:solidFill>
                <a:latin typeface="Times"/>
                <a:ea typeface="Times"/>
                <a:cs typeface="Times"/>
                <a:sym typeface="Times"/>
              </a:defRPr>
            </a:lvl6pPr>
            <a:lvl7pPr lvl="6" marR="0" rtl="0" algn="l">
              <a:spcBef>
                <a:spcPts val="0"/>
              </a:spcBef>
              <a:spcAft>
                <a:spcPts val="0"/>
              </a:spcAft>
              <a:buSzPts val="1400"/>
              <a:buNone/>
              <a:defRPr b="0" i="0" sz="2400" u="none" cap="none" strike="noStrike">
                <a:solidFill>
                  <a:schemeClr val="dk1"/>
                </a:solidFill>
                <a:latin typeface="Times"/>
                <a:ea typeface="Times"/>
                <a:cs typeface="Times"/>
                <a:sym typeface="Times"/>
              </a:defRPr>
            </a:lvl7pPr>
            <a:lvl8pPr lvl="7" marR="0" rtl="0" algn="l">
              <a:spcBef>
                <a:spcPts val="0"/>
              </a:spcBef>
              <a:spcAft>
                <a:spcPts val="0"/>
              </a:spcAft>
              <a:buSzPts val="1400"/>
              <a:buNone/>
              <a:defRPr b="0" i="0" sz="2400" u="none" cap="none" strike="noStrike">
                <a:solidFill>
                  <a:schemeClr val="dk1"/>
                </a:solidFill>
                <a:latin typeface="Times"/>
                <a:ea typeface="Times"/>
                <a:cs typeface="Times"/>
                <a:sym typeface="Times"/>
              </a:defRPr>
            </a:lvl8pPr>
            <a:lvl9pPr lvl="8" marR="0" rtl="0" algn="l">
              <a:spcBef>
                <a:spcPts val="0"/>
              </a:spcBef>
              <a:spcAft>
                <a:spcPts val="0"/>
              </a:spcAft>
              <a:buSzPts val="1400"/>
              <a:buNone/>
              <a:defRPr b="0" i="0" sz="2400" u="none" cap="none" strike="noStrike">
                <a:solidFill>
                  <a:schemeClr val="dk1"/>
                </a:solidFill>
                <a:latin typeface="Times"/>
                <a:ea typeface="Times"/>
                <a:cs typeface="Times"/>
                <a:sym typeface="Times"/>
              </a:defRPr>
            </a:lvl9pPr>
          </a:lstStyle>
          <a:p/>
        </p:txBody>
      </p:sp>
      <p:sp>
        <p:nvSpPr>
          <p:cNvPr id="211" name="Google Shape;211;p2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400">
                <a:solidFill>
                  <a:srgbClr val="FFFFFF"/>
                </a:solidFill>
                <a:latin typeface="Rockwell"/>
                <a:ea typeface="Rockwell"/>
                <a:cs typeface="Rockwell"/>
                <a:sym typeface="Rockwell"/>
              </a:defRPr>
            </a:lvl1pPr>
            <a:lvl2pPr indent="0" lvl="1" marL="0" marR="0" rtl="0" algn="r">
              <a:spcBef>
                <a:spcPts val="0"/>
              </a:spcBef>
              <a:spcAft>
                <a:spcPts val="0"/>
              </a:spcAft>
              <a:buNone/>
              <a:defRPr sz="1400">
                <a:solidFill>
                  <a:srgbClr val="FFFFFF"/>
                </a:solidFill>
                <a:latin typeface="Rockwell"/>
                <a:ea typeface="Rockwell"/>
                <a:cs typeface="Rockwell"/>
                <a:sym typeface="Rockwell"/>
              </a:defRPr>
            </a:lvl2pPr>
            <a:lvl3pPr indent="0" lvl="2" marL="0" marR="0" rtl="0" algn="r">
              <a:spcBef>
                <a:spcPts val="0"/>
              </a:spcBef>
              <a:spcAft>
                <a:spcPts val="0"/>
              </a:spcAft>
              <a:buNone/>
              <a:defRPr sz="1400">
                <a:solidFill>
                  <a:srgbClr val="FFFFFF"/>
                </a:solidFill>
                <a:latin typeface="Rockwell"/>
                <a:ea typeface="Rockwell"/>
                <a:cs typeface="Rockwell"/>
                <a:sym typeface="Rockwell"/>
              </a:defRPr>
            </a:lvl3pPr>
            <a:lvl4pPr indent="0" lvl="3" marL="0" marR="0" rtl="0" algn="r">
              <a:spcBef>
                <a:spcPts val="0"/>
              </a:spcBef>
              <a:spcAft>
                <a:spcPts val="0"/>
              </a:spcAft>
              <a:buNone/>
              <a:defRPr sz="1400">
                <a:solidFill>
                  <a:srgbClr val="FFFFFF"/>
                </a:solidFill>
                <a:latin typeface="Rockwell"/>
                <a:ea typeface="Rockwell"/>
                <a:cs typeface="Rockwell"/>
                <a:sym typeface="Rockwell"/>
              </a:defRPr>
            </a:lvl4pPr>
            <a:lvl5pPr indent="0" lvl="4" marL="0" marR="0" rtl="0" algn="r">
              <a:spcBef>
                <a:spcPts val="0"/>
              </a:spcBef>
              <a:spcAft>
                <a:spcPts val="0"/>
              </a:spcAft>
              <a:buNone/>
              <a:defRPr sz="1400">
                <a:solidFill>
                  <a:srgbClr val="FFFFFF"/>
                </a:solidFill>
                <a:latin typeface="Rockwell"/>
                <a:ea typeface="Rockwell"/>
                <a:cs typeface="Rockwell"/>
                <a:sym typeface="Rockwell"/>
              </a:defRPr>
            </a:lvl5pPr>
            <a:lvl6pPr indent="0" lvl="5" marL="0" marR="0" rtl="0" algn="r">
              <a:spcBef>
                <a:spcPts val="0"/>
              </a:spcBef>
              <a:spcAft>
                <a:spcPts val="0"/>
              </a:spcAft>
              <a:buNone/>
              <a:defRPr sz="1400">
                <a:solidFill>
                  <a:srgbClr val="FFFFFF"/>
                </a:solidFill>
                <a:latin typeface="Rockwell"/>
                <a:ea typeface="Rockwell"/>
                <a:cs typeface="Rockwell"/>
                <a:sym typeface="Rockwell"/>
              </a:defRPr>
            </a:lvl6pPr>
            <a:lvl7pPr indent="0" lvl="6" marL="0" marR="0" rtl="0" algn="r">
              <a:spcBef>
                <a:spcPts val="0"/>
              </a:spcBef>
              <a:spcAft>
                <a:spcPts val="0"/>
              </a:spcAft>
              <a:buNone/>
              <a:defRPr sz="1400">
                <a:solidFill>
                  <a:srgbClr val="FFFFFF"/>
                </a:solidFill>
                <a:latin typeface="Rockwell"/>
                <a:ea typeface="Rockwell"/>
                <a:cs typeface="Rockwell"/>
                <a:sym typeface="Rockwell"/>
              </a:defRPr>
            </a:lvl7pPr>
            <a:lvl8pPr indent="0" lvl="7" marL="0" marR="0" rtl="0" algn="r">
              <a:spcBef>
                <a:spcPts val="0"/>
              </a:spcBef>
              <a:spcAft>
                <a:spcPts val="0"/>
              </a:spcAft>
              <a:buNone/>
              <a:defRPr sz="1400">
                <a:solidFill>
                  <a:srgbClr val="FFFFFF"/>
                </a:solidFill>
                <a:latin typeface="Rockwell"/>
                <a:ea typeface="Rockwell"/>
                <a:cs typeface="Rockwell"/>
                <a:sym typeface="Rockwell"/>
              </a:defRPr>
            </a:lvl8pPr>
            <a:lvl9pPr indent="0" lvl="8" marL="0" marR="0" rtl="0" algn="r">
              <a:spcBef>
                <a:spcPts val="0"/>
              </a:spcBef>
              <a:spcAft>
                <a:spcPts val="0"/>
              </a:spcAft>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6.jp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ph type="ctrTitle"/>
          </p:nvPr>
        </p:nvSpPr>
        <p:spPr>
          <a:xfrm>
            <a:off x="292066" y="1371600"/>
            <a:ext cx="4187900" cy="2438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4800"/>
              <a:buFont typeface="Rockwell"/>
              <a:buNone/>
            </a:pPr>
            <a:r>
              <a:rPr b="1" lang="en-US" sz="4800">
                <a:solidFill>
                  <a:schemeClr val="lt1"/>
                </a:solidFill>
              </a:rPr>
              <a:t>NE State Government 101</a:t>
            </a:r>
            <a:br>
              <a:rPr lang="en-US" sz="6000">
                <a:solidFill>
                  <a:schemeClr val="lt1"/>
                </a:solidFill>
                <a:latin typeface="Twentieth Century"/>
                <a:ea typeface="Twentieth Century"/>
                <a:cs typeface="Twentieth Century"/>
                <a:sym typeface="Twentieth Century"/>
              </a:rPr>
            </a:br>
            <a:endParaRPr sz="6000">
              <a:solidFill>
                <a:schemeClr val="lt1"/>
              </a:solidFill>
              <a:latin typeface="Arial"/>
              <a:ea typeface="Arial"/>
              <a:cs typeface="Arial"/>
              <a:sym typeface="Arial"/>
            </a:endParaRPr>
          </a:p>
        </p:txBody>
      </p:sp>
      <p:sp>
        <p:nvSpPr>
          <p:cNvPr id="409" name="Google Shape;409;p43"/>
          <p:cNvSpPr txBox="1"/>
          <p:nvPr>
            <p:ph idx="1" type="subTitle"/>
          </p:nvPr>
        </p:nvSpPr>
        <p:spPr>
          <a:xfrm>
            <a:off x="307900" y="4766046"/>
            <a:ext cx="7464499" cy="17527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sz="2400">
                <a:solidFill>
                  <a:schemeClr val="accent2"/>
                </a:solidFill>
                <a:latin typeface="Arial"/>
                <a:ea typeface="Arial"/>
                <a:cs typeface="Arial"/>
                <a:sym typeface="Arial"/>
              </a:rPr>
              <a:t>You will learn about:</a:t>
            </a:r>
            <a:endParaRPr/>
          </a:p>
          <a:p>
            <a:pPr indent="-342900" lvl="0" marL="342900" rtl="0" algn="l">
              <a:spcBef>
                <a:spcPts val="300"/>
              </a:spcBef>
              <a:spcAft>
                <a:spcPts val="0"/>
              </a:spcAft>
              <a:buSzPts val="1800"/>
              <a:buFont typeface="Noto Sans Symbols"/>
              <a:buChar char="❖"/>
            </a:pPr>
            <a:r>
              <a:rPr lang="en-US" sz="2400">
                <a:solidFill>
                  <a:schemeClr val="accent2"/>
                </a:solidFill>
                <a:latin typeface="Arial"/>
                <a:ea typeface="Arial"/>
                <a:cs typeface="Arial"/>
                <a:sym typeface="Arial"/>
              </a:rPr>
              <a:t>The three branches of government in Nebraska</a:t>
            </a:r>
            <a:endParaRPr/>
          </a:p>
          <a:p>
            <a:pPr indent="-342900" lvl="0" marL="342900" rtl="0" algn="l">
              <a:spcBef>
                <a:spcPts val="300"/>
              </a:spcBef>
              <a:spcAft>
                <a:spcPts val="0"/>
              </a:spcAft>
              <a:buSzPts val="1800"/>
              <a:buFont typeface="Noto Sans Symbols"/>
              <a:buChar char="❖"/>
            </a:pPr>
            <a:r>
              <a:rPr lang="en-US" sz="2400">
                <a:solidFill>
                  <a:schemeClr val="accent2"/>
                </a:solidFill>
                <a:latin typeface="Arial"/>
                <a:ea typeface="Arial"/>
                <a:cs typeface="Arial"/>
                <a:sym typeface="Arial"/>
              </a:rPr>
              <a:t>The history of the Unicameral</a:t>
            </a:r>
            <a:endParaRPr/>
          </a:p>
          <a:p>
            <a:pPr indent="-342900" lvl="0" marL="342900" rtl="0" algn="l">
              <a:spcBef>
                <a:spcPts val="300"/>
              </a:spcBef>
              <a:spcAft>
                <a:spcPts val="0"/>
              </a:spcAft>
              <a:buSzPts val="1800"/>
              <a:buFont typeface="Noto Sans Symbols"/>
              <a:buChar char="❖"/>
            </a:pPr>
            <a:r>
              <a:rPr lang="en-US" sz="2400">
                <a:solidFill>
                  <a:schemeClr val="accent2"/>
                </a:solidFill>
                <a:latin typeface="Arial"/>
                <a:ea typeface="Arial"/>
                <a:cs typeface="Arial"/>
                <a:sym typeface="Arial"/>
              </a:rPr>
              <a:t>How a bill becomes a law in Nebraska</a:t>
            </a:r>
            <a:endParaRPr/>
          </a:p>
          <a:p>
            <a:pPr indent="0" lvl="0" marL="0" rtl="0" algn="l">
              <a:spcBef>
                <a:spcPts val="300"/>
              </a:spcBef>
              <a:spcAft>
                <a:spcPts val="0"/>
              </a:spcAft>
              <a:buSzPts val="1800"/>
              <a:buNone/>
            </a:pPr>
            <a:r>
              <a:t/>
            </a:r>
            <a:endParaRPr sz="2400">
              <a:solidFill>
                <a:schemeClr val="accent2"/>
              </a:solidFill>
              <a:latin typeface="Arial"/>
              <a:ea typeface="Arial"/>
              <a:cs typeface="Arial"/>
              <a:sym typeface="Arial"/>
            </a:endParaRPr>
          </a:p>
        </p:txBody>
      </p:sp>
      <p:pic>
        <p:nvPicPr>
          <p:cNvPr id="410" name="Google Shape;410;p43"/>
          <p:cNvPicPr preferRelativeResize="0"/>
          <p:nvPr/>
        </p:nvPicPr>
        <p:blipFill rotWithShape="1">
          <a:blip r:embed="rId3">
            <a:alphaModFix/>
          </a:blip>
          <a:srcRect b="0" l="0" r="0" t="0"/>
          <a:stretch/>
        </p:blipFill>
        <p:spPr>
          <a:xfrm>
            <a:off x="7391400" y="4876800"/>
            <a:ext cx="1641986" cy="16419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2"/>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Unicameral Facts</a:t>
            </a:r>
            <a:endParaRPr sz="2000">
              <a:latin typeface="Arial"/>
              <a:ea typeface="Arial"/>
              <a:cs typeface="Arial"/>
              <a:sym typeface="Arial"/>
            </a:endParaRPr>
          </a:p>
        </p:txBody>
      </p:sp>
      <p:sp>
        <p:nvSpPr>
          <p:cNvPr id="482" name="Google Shape;482;p52"/>
          <p:cNvSpPr txBox="1"/>
          <p:nvPr>
            <p:ph idx="1" type="body"/>
          </p:nvPr>
        </p:nvSpPr>
        <p:spPr>
          <a:xfrm>
            <a:off x="268942" y="1524000"/>
            <a:ext cx="7655857" cy="5493871"/>
          </a:xfrm>
          <a:prstGeom prst="rect">
            <a:avLst/>
          </a:prstGeom>
          <a:noFill/>
          <a:ln>
            <a:noFill/>
          </a:ln>
        </p:spPr>
        <p:txBody>
          <a:bodyPr anchorCtr="0" anchor="t" bIns="45700" lIns="91425" spcFirstLastPara="1" rIns="91425" wrap="square" tIns="45700">
            <a:noAutofit/>
          </a:bodyPr>
          <a:lstStyle/>
          <a:p>
            <a:pPr indent="-228600" lvl="1" marL="457200" rtl="0" algn="l">
              <a:spcBef>
                <a:spcPts val="0"/>
              </a:spcBef>
              <a:spcAft>
                <a:spcPts val="0"/>
              </a:spcAft>
              <a:buSzPts val="2100"/>
              <a:buChar char="■"/>
            </a:pPr>
            <a:r>
              <a:rPr lang="en-US" sz="2800">
                <a:latin typeface="Arial"/>
                <a:ea typeface="Arial"/>
                <a:cs typeface="Arial"/>
                <a:sym typeface="Arial"/>
              </a:rPr>
              <a:t>49 senators</a:t>
            </a:r>
            <a:endParaRPr/>
          </a:p>
          <a:p>
            <a:pPr indent="-228600" lvl="1" marL="457200" rtl="0" algn="l">
              <a:spcBef>
                <a:spcPts val="600"/>
              </a:spcBef>
              <a:spcAft>
                <a:spcPts val="0"/>
              </a:spcAft>
              <a:buSzPts val="2100"/>
              <a:buChar char="■"/>
            </a:pPr>
            <a:r>
              <a:rPr lang="en-US" sz="2800">
                <a:latin typeface="Arial"/>
                <a:ea typeface="Arial"/>
                <a:cs typeface="Arial"/>
                <a:sym typeface="Arial"/>
              </a:rPr>
              <a:t>Each senator represents ~37,000 people</a:t>
            </a:r>
            <a:endParaRPr/>
          </a:p>
          <a:p>
            <a:pPr indent="-228600" lvl="1" marL="457200" rtl="0" algn="l">
              <a:spcBef>
                <a:spcPts val="600"/>
              </a:spcBef>
              <a:spcAft>
                <a:spcPts val="0"/>
              </a:spcAft>
              <a:buSzPts val="2100"/>
              <a:buChar char="■"/>
            </a:pPr>
            <a:r>
              <a:rPr lang="en-US" sz="2800">
                <a:latin typeface="Arial"/>
                <a:ea typeface="Arial"/>
                <a:cs typeface="Arial"/>
                <a:sym typeface="Arial"/>
              </a:rPr>
              <a:t>Nonpartisan!</a:t>
            </a:r>
            <a:endParaRPr/>
          </a:p>
          <a:p>
            <a:pPr indent="-228600" lvl="1" marL="457200" rtl="0" algn="l">
              <a:spcBef>
                <a:spcPts val="600"/>
              </a:spcBef>
              <a:spcAft>
                <a:spcPts val="0"/>
              </a:spcAft>
              <a:buSzPts val="2100"/>
              <a:buChar char="■"/>
            </a:pPr>
            <a:r>
              <a:rPr lang="en-US" sz="2800">
                <a:latin typeface="Arial"/>
                <a:ea typeface="Arial"/>
                <a:cs typeface="Arial"/>
                <a:sym typeface="Arial"/>
              </a:rPr>
              <a:t>Average age of senators: 60</a:t>
            </a:r>
            <a:endParaRPr/>
          </a:p>
          <a:p>
            <a:pPr indent="-228600" lvl="1" marL="457200" rtl="0" algn="l">
              <a:spcBef>
                <a:spcPts val="600"/>
              </a:spcBef>
              <a:spcAft>
                <a:spcPts val="0"/>
              </a:spcAft>
              <a:buSzPts val="2100"/>
              <a:buChar char="■"/>
            </a:pPr>
            <a:r>
              <a:rPr lang="en-US" sz="2800">
                <a:latin typeface="Arial"/>
                <a:ea typeface="Arial"/>
                <a:cs typeface="Arial"/>
                <a:sym typeface="Arial"/>
              </a:rPr>
              <a:t>How old do you have to be to run? 21</a:t>
            </a:r>
            <a:endParaRPr/>
          </a:p>
          <a:p>
            <a:pPr indent="-228600" lvl="1" marL="457200" rtl="0" algn="l">
              <a:spcBef>
                <a:spcPts val="600"/>
              </a:spcBef>
              <a:spcAft>
                <a:spcPts val="0"/>
              </a:spcAft>
              <a:buSzPts val="2100"/>
              <a:buChar char="■"/>
            </a:pPr>
            <a:r>
              <a:rPr lang="en-US" sz="2800">
                <a:latin typeface="Arial"/>
                <a:ea typeface="Arial"/>
                <a:cs typeface="Arial"/>
                <a:sym typeface="Arial"/>
              </a:rPr>
              <a:t>4 Year Terms, can serve two consecutive terms (8 years total)</a:t>
            </a:r>
            <a:endParaRPr/>
          </a:p>
          <a:p>
            <a:pPr indent="-228600" lvl="1" marL="457200" rtl="0" algn="l">
              <a:spcBef>
                <a:spcPts val="600"/>
              </a:spcBef>
              <a:spcAft>
                <a:spcPts val="0"/>
              </a:spcAft>
              <a:buSzPts val="2100"/>
              <a:buChar char="■"/>
            </a:pPr>
            <a:r>
              <a:rPr lang="en-US" sz="2800">
                <a:latin typeface="Arial"/>
                <a:ea typeface="Arial"/>
                <a:cs typeface="Arial"/>
                <a:sym typeface="Arial"/>
              </a:rPr>
              <a:t>State Senator Salary: $12,000</a:t>
            </a:r>
            <a:endParaRPr/>
          </a:p>
          <a:p>
            <a:pPr indent="-228600" lvl="1" marL="457200" rtl="0" algn="l">
              <a:spcBef>
                <a:spcPts val="600"/>
              </a:spcBef>
              <a:spcAft>
                <a:spcPts val="0"/>
              </a:spcAft>
              <a:buSzPts val="2100"/>
              <a:buChar char="■"/>
            </a:pPr>
            <a:r>
              <a:rPr lang="en-US" sz="2800">
                <a:latin typeface="Arial"/>
                <a:ea typeface="Arial"/>
                <a:cs typeface="Arial"/>
                <a:sym typeface="Arial"/>
              </a:rPr>
              <a:t>Biennial schedule: 1</a:t>
            </a:r>
            <a:r>
              <a:rPr baseline="30000" lang="en-US" sz="2800">
                <a:latin typeface="Arial"/>
                <a:ea typeface="Arial"/>
                <a:cs typeface="Arial"/>
                <a:sym typeface="Arial"/>
              </a:rPr>
              <a:t>st</a:t>
            </a:r>
            <a:r>
              <a:rPr lang="en-US" sz="2800">
                <a:latin typeface="Arial"/>
                <a:ea typeface="Arial"/>
                <a:cs typeface="Arial"/>
                <a:sym typeface="Arial"/>
              </a:rPr>
              <a:t> Year is 90 Days, 2</a:t>
            </a:r>
            <a:r>
              <a:rPr baseline="30000" lang="en-US" sz="2800">
                <a:latin typeface="Arial"/>
                <a:ea typeface="Arial"/>
                <a:cs typeface="Arial"/>
                <a:sym typeface="Arial"/>
              </a:rPr>
              <a:t>nd</a:t>
            </a:r>
            <a:r>
              <a:rPr lang="en-US" sz="2800">
                <a:latin typeface="Arial"/>
                <a:ea typeface="Arial"/>
                <a:cs typeface="Arial"/>
                <a:sym typeface="Arial"/>
              </a:rPr>
              <a:t> Year is 60 Days</a:t>
            </a:r>
            <a:endParaRPr/>
          </a:p>
          <a:p>
            <a:pPr indent="-95250" lvl="1" marL="457200" rtl="0" algn="l">
              <a:spcBef>
                <a:spcPts val="600"/>
              </a:spcBef>
              <a:spcAft>
                <a:spcPts val="0"/>
              </a:spcAft>
              <a:buSzPts val="2100"/>
              <a:buNone/>
            </a:pPr>
            <a:r>
              <a:t/>
            </a:r>
            <a:endParaRPr sz="28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53"/>
          <p:cNvPicPr preferRelativeResize="0"/>
          <p:nvPr>
            <p:ph idx="1" type="body"/>
          </p:nvPr>
        </p:nvPicPr>
        <p:blipFill rotWithShape="1">
          <a:blip r:embed="rId3">
            <a:alphaModFix/>
          </a:blip>
          <a:srcRect b="0" l="0" r="0" t="0"/>
          <a:stretch/>
        </p:blipFill>
        <p:spPr>
          <a:xfrm>
            <a:off x="1371600" y="0"/>
            <a:ext cx="5257800" cy="6804214"/>
          </a:xfrm>
          <a:prstGeom prst="rect">
            <a:avLst/>
          </a:prstGeom>
          <a:noFill/>
          <a:ln>
            <a:noFill/>
          </a:ln>
        </p:spPr>
      </p:pic>
      <p:sp>
        <p:nvSpPr>
          <p:cNvPr id="488" name="Google Shape;488;p53"/>
          <p:cNvSpPr txBox="1"/>
          <p:nvPr/>
        </p:nvSpPr>
        <p:spPr>
          <a:xfrm>
            <a:off x="6712654" y="5334000"/>
            <a:ext cx="2273956"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highlight>
                  <a:srgbClr val="FFFF00"/>
                </a:highlight>
                <a:latin typeface="Rockwell"/>
                <a:ea typeface="Rockwell"/>
                <a:cs typeface="Rockwell"/>
                <a:sym typeface="Rockwell"/>
              </a:rPr>
              <a:t>Ballot Initiative</a:t>
            </a:r>
            <a:endParaRPr/>
          </a:p>
          <a:p>
            <a:pPr indent="0" lvl="0" marL="0" marR="0" rtl="0" algn="l">
              <a:spcBef>
                <a:spcPts val="0"/>
              </a:spcBef>
              <a:spcAft>
                <a:spcPts val="0"/>
              </a:spcAft>
              <a:buNone/>
            </a:pPr>
            <a:r>
              <a:rPr lang="en-US" sz="1600">
                <a:solidFill>
                  <a:schemeClr val="dk1"/>
                </a:solidFill>
                <a:highlight>
                  <a:srgbClr val="FFFF00"/>
                </a:highlight>
                <a:latin typeface="Rockwell"/>
                <a:ea typeface="Rockwell"/>
                <a:cs typeface="Rockwell"/>
                <a:sym typeface="Rockwell"/>
              </a:rPr>
              <a:t>100,000 Signatures </a:t>
            </a:r>
            <a:endParaRPr/>
          </a:p>
          <a:p>
            <a:pPr indent="0" lvl="0" marL="0" marR="0" rtl="0" algn="l">
              <a:spcBef>
                <a:spcPts val="0"/>
              </a:spcBef>
              <a:spcAft>
                <a:spcPts val="0"/>
              </a:spcAft>
              <a:buNone/>
            </a:pPr>
            <a:r>
              <a:rPr lang="en-US" sz="1600">
                <a:solidFill>
                  <a:schemeClr val="dk1"/>
                </a:solidFill>
                <a:highlight>
                  <a:srgbClr val="FFFF00"/>
                </a:highlight>
                <a:latin typeface="Rockwell"/>
                <a:ea typeface="Rockwell"/>
                <a:cs typeface="Rockwell"/>
                <a:sym typeface="Rockwell"/>
              </a:rPr>
              <a:t>Needed!</a:t>
            </a:r>
            <a:endParaRPr/>
          </a:p>
        </p:txBody>
      </p:sp>
      <p:sp>
        <p:nvSpPr>
          <p:cNvPr id="489" name="Google Shape;489;p53"/>
          <p:cNvSpPr txBox="1"/>
          <p:nvPr/>
        </p:nvSpPr>
        <p:spPr>
          <a:xfrm>
            <a:off x="4267200" y="2286000"/>
            <a:ext cx="235032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highlight>
                  <a:srgbClr val="FFFF00"/>
                </a:highlight>
                <a:latin typeface="Rockwell"/>
                <a:ea typeface="Rockwell"/>
                <a:cs typeface="Rockwell"/>
                <a:sym typeface="Rockwell"/>
              </a:rPr>
              <a:t>Committee Decision</a:t>
            </a:r>
            <a:endParaRPr/>
          </a:p>
        </p:txBody>
      </p:sp>
      <p:sp>
        <p:nvSpPr>
          <p:cNvPr id="490" name="Google Shape;490;p53"/>
          <p:cNvSpPr/>
          <p:nvPr/>
        </p:nvSpPr>
        <p:spPr>
          <a:xfrm>
            <a:off x="6019800" y="5334000"/>
            <a:ext cx="597723" cy="461665"/>
          </a:xfrm>
          <a:prstGeom prst="rightArrow">
            <a:avLst>
              <a:gd fmla="val 50000" name="adj1"/>
              <a:gd fmla="val 50000" name="adj2"/>
            </a:avLst>
          </a:prstGeom>
          <a:gradFill>
            <a:gsLst>
              <a:gs pos="0">
                <a:srgbClr val="0A587A"/>
              </a:gs>
              <a:gs pos="100000">
                <a:srgbClr val="81B3D7"/>
              </a:gs>
            </a:gsLst>
            <a:lin ang="5400000" scaled="0"/>
          </a:gradFill>
          <a:ln cap="flat" cmpd="sng" w="12700">
            <a:solidFill>
              <a:srgbClr val="277A9D"/>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a:ea typeface="Times"/>
              <a:cs typeface="Times"/>
              <a:sym typeface="Times"/>
            </a:endParaRPr>
          </a:p>
        </p:txBody>
      </p:sp>
      <p:sp>
        <p:nvSpPr>
          <p:cNvPr id="491" name="Google Shape;491;p53"/>
          <p:cNvSpPr txBox="1"/>
          <p:nvPr/>
        </p:nvSpPr>
        <p:spPr>
          <a:xfrm>
            <a:off x="5945200" y="4756666"/>
            <a:ext cx="304141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highlight>
                  <a:srgbClr val="FFFF00"/>
                </a:highlight>
                <a:latin typeface="Rockwell"/>
                <a:ea typeface="Rockwell"/>
                <a:cs typeface="Rockwell"/>
                <a:sym typeface="Rockwell"/>
              </a:rPr>
              <a:t>*30 Votes to Overturn Veto!</a:t>
            </a:r>
            <a:endParaRPr/>
          </a:p>
        </p:txBody>
      </p:sp>
      <p:sp>
        <p:nvSpPr>
          <p:cNvPr id="492" name="Google Shape;492;p53"/>
          <p:cNvSpPr txBox="1"/>
          <p:nvPr/>
        </p:nvSpPr>
        <p:spPr>
          <a:xfrm>
            <a:off x="5943600" y="3897868"/>
            <a:ext cx="22503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highlight>
                  <a:srgbClr val="FFFF00"/>
                </a:highlight>
                <a:latin typeface="Rockwell"/>
                <a:ea typeface="Rockwell"/>
                <a:cs typeface="Rockwell"/>
                <a:sym typeface="Rockwell"/>
              </a:rPr>
              <a:t>*25 Votes to Go 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4"/>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Committee Room: Public Hearings</a:t>
            </a:r>
            <a:endParaRPr sz="2000">
              <a:latin typeface="Arial"/>
              <a:ea typeface="Arial"/>
              <a:cs typeface="Arial"/>
              <a:sym typeface="Arial"/>
            </a:endParaRPr>
          </a:p>
        </p:txBody>
      </p:sp>
      <p:pic>
        <p:nvPicPr>
          <p:cNvPr id="499" name="Google Shape;499;p54"/>
          <p:cNvPicPr preferRelativeResize="0"/>
          <p:nvPr>
            <p:ph idx="1" type="body"/>
          </p:nvPr>
        </p:nvPicPr>
        <p:blipFill rotWithShape="1">
          <a:blip r:embed="rId3">
            <a:alphaModFix/>
          </a:blip>
          <a:srcRect b="0" l="0" r="0" t="0"/>
          <a:stretch/>
        </p:blipFill>
        <p:spPr>
          <a:xfrm>
            <a:off x="498474" y="1295400"/>
            <a:ext cx="5978526" cy="4483895"/>
          </a:xfrm>
          <a:prstGeom prst="rect">
            <a:avLst/>
          </a:prstGeom>
          <a:noFill/>
          <a:ln>
            <a:noFill/>
          </a:ln>
        </p:spPr>
      </p:pic>
      <p:sp>
        <p:nvSpPr>
          <p:cNvPr id="500" name="Google Shape;500;p54"/>
          <p:cNvSpPr txBox="1"/>
          <p:nvPr/>
        </p:nvSpPr>
        <p:spPr>
          <a:xfrm>
            <a:off x="520887" y="5798668"/>
            <a:ext cx="7556313"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rPr>
              <a:t>7-9</a:t>
            </a:r>
            <a:r>
              <a:rPr lang="en-US" sz="2800">
                <a:solidFill>
                  <a:schemeClr val="dk1"/>
                </a:solidFill>
                <a:latin typeface="Arial"/>
                <a:ea typeface="Arial"/>
                <a:cs typeface="Arial"/>
                <a:sym typeface="Arial"/>
              </a:rPr>
              <a:t> Senators per Committee</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Anyone can testify! For / Against / Neutral</a:t>
            </a:r>
            <a:endParaRPr/>
          </a:p>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5"/>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Norris Chamber: “Floor” Debate</a:t>
            </a:r>
            <a:endParaRPr sz="2000">
              <a:latin typeface="Arial"/>
              <a:ea typeface="Arial"/>
              <a:cs typeface="Arial"/>
              <a:sym typeface="Arial"/>
            </a:endParaRPr>
          </a:p>
        </p:txBody>
      </p:sp>
      <p:pic>
        <p:nvPicPr>
          <p:cNvPr id="506" name="Google Shape;506;p55"/>
          <p:cNvPicPr preferRelativeResize="0"/>
          <p:nvPr>
            <p:ph idx="1" type="body"/>
          </p:nvPr>
        </p:nvPicPr>
        <p:blipFill rotWithShape="1">
          <a:blip r:embed="rId3">
            <a:alphaModFix/>
          </a:blip>
          <a:srcRect b="0" l="0" r="0" t="0"/>
          <a:stretch/>
        </p:blipFill>
        <p:spPr>
          <a:xfrm>
            <a:off x="304800" y="1447800"/>
            <a:ext cx="7179732" cy="4038599"/>
          </a:xfrm>
          <a:prstGeom prst="rect">
            <a:avLst/>
          </a:prstGeom>
          <a:noFill/>
          <a:ln>
            <a:noFill/>
          </a:ln>
        </p:spPr>
      </p:pic>
      <p:sp>
        <p:nvSpPr>
          <p:cNvPr id="507" name="Google Shape;507;p55"/>
          <p:cNvSpPr txBox="1"/>
          <p:nvPr/>
        </p:nvSpPr>
        <p:spPr>
          <a:xfrm>
            <a:off x="228600" y="5638800"/>
            <a:ext cx="888038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General File, Select File, Final Reading</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25/49 Votes to get to the next round (33 for a filibuster)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6"/>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How a Bill Becomes a Law</a:t>
            </a:r>
            <a:endParaRPr sz="2000">
              <a:latin typeface="Arial"/>
              <a:ea typeface="Arial"/>
              <a:cs typeface="Arial"/>
              <a:sym typeface="Arial"/>
            </a:endParaRPr>
          </a:p>
        </p:txBody>
      </p:sp>
      <p:sp>
        <p:nvSpPr>
          <p:cNvPr id="513" name="Google Shape;513;p56"/>
          <p:cNvSpPr txBox="1"/>
          <p:nvPr>
            <p:ph idx="1" type="body"/>
          </p:nvPr>
        </p:nvSpPr>
        <p:spPr>
          <a:xfrm>
            <a:off x="498474" y="2819400"/>
            <a:ext cx="7556313" cy="160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7200"/>
              <a:buNone/>
            </a:pPr>
            <a:r>
              <a:rPr lang="en-US" sz="9600"/>
              <a:t>YOUR TURN!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7"/>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Unicameral Facts</a:t>
            </a:r>
            <a:endParaRPr sz="2000">
              <a:latin typeface="Arial"/>
              <a:ea typeface="Arial"/>
              <a:cs typeface="Arial"/>
              <a:sym typeface="Arial"/>
            </a:endParaRPr>
          </a:p>
        </p:txBody>
      </p:sp>
      <p:sp>
        <p:nvSpPr>
          <p:cNvPr id="519" name="Google Shape;519;p57"/>
          <p:cNvSpPr txBox="1"/>
          <p:nvPr>
            <p:ph idx="1" type="body"/>
          </p:nvPr>
        </p:nvSpPr>
        <p:spPr>
          <a:xfrm>
            <a:off x="268942" y="1211729"/>
            <a:ext cx="7655857" cy="5493871"/>
          </a:xfrm>
          <a:prstGeom prst="rect">
            <a:avLst/>
          </a:prstGeom>
          <a:noFill/>
          <a:ln>
            <a:noFill/>
          </a:ln>
        </p:spPr>
        <p:txBody>
          <a:bodyPr anchorCtr="0" anchor="t" bIns="45700" lIns="91425" spcFirstLastPara="1" rIns="91425" wrap="square" tIns="45700">
            <a:noAutofit/>
          </a:bodyPr>
          <a:lstStyle/>
          <a:p>
            <a:pPr indent="-228600" lvl="1" marL="457200" rtl="0" algn="l">
              <a:spcBef>
                <a:spcPts val="0"/>
              </a:spcBef>
              <a:spcAft>
                <a:spcPts val="0"/>
              </a:spcAft>
              <a:buSzPts val="2100"/>
              <a:buChar char="■"/>
            </a:pPr>
            <a:r>
              <a:rPr b="1" lang="en-US" sz="2800">
                <a:latin typeface="Arial"/>
                <a:ea typeface="Arial"/>
                <a:cs typeface="Arial"/>
                <a:sym typeface="Arial"/>
              </a:rPr>
              <a:t>?</a:t>
            </a:r>
            <a:r>
              <a:rPr lang="en-US" sz="2800">
                <a:latin typeface="Arial"/>
                <a:ea typeface="Arial"/>
                <a:cs typeface="Arial"/>
                <a:sym typeface="Arial"/>
              </a:rPr>
              <a:t> senators</a:t>
            </a:r>
            <a:endParaRPr/>
          </a:p>
          <a:p>
            <a:pPr indent="-228600" lvl="1" marL="457200" rtl="0" algn="l">
              <a:spcBef>
                <a:spcPts val="600"/>
              </a:spcBef>
              <a:spcAft>
                <a:spcPts val="0"/>
              </a:spcAft>
              <a:buSzPts val="2100"/>
              <a:buChar char="■"/>
            </a:pPr>
            <a:r>
              <a:rPr lang="en-US" sz="2800">
                <a:latin typeface="Arial"/>
                <a:ea typeface="Arial"/>
                <a:cs typeface="Arial"/>
                <a:sym typeface="Arial"/>
              </a:rPr>
              <a:t>Each senator represents ~</a:t>
            </a:r>
            <a:r>
              <a:rPr b="1" lang="en-US" sz="2800">
                <a:latin typeface="Arial"/>
                <a:ea typeface="Arial"/>
                <a:cs typeface="Arial"/>
                <a:sym typeface="Arial"/>
              </a:rPr>
              <a:t>?</a:t>
            </a:r>
            <a:r>
              <a:rPr lang="en-US" sz="2800">
                <a:latin typeface="Arial"/>
                <a:ea typeface="Arial"/>
                <a:cs typeface="Arial"/>
                <a:sym typeface="Arial"/>
              </a:rPr>
              <a:t> people</a:t>
            </a:r>
            <a:endParaRPr/>
          </a:p>
          <a:p>
            <a:pPr indent="-228600" lvl="1" marL="457200" rtl="0" algn="l">
              <a:spcBef>
                <a:spcPts val="600"/>
              </a:spcBef>
              <a:spcAft>
                <a:spcPts val="0"/>
              </a:spcAft>
              <a:buSzPts val="2100"/>
              <a:buChar char="■"/>
            </a:pPr>
            <a:r>
              <a:rPr lang="en-US" sz="2800">
                <a:latin typeface="Arial"/>
                <a:ea typeface="Arial"/>
                <a:cs typeface="Arial"/>
                <a:sym typeface="Arial"/>
              </a:rPr>
              <a:t>Average age of senators: </a:t>
            </a:r>
            <a:r>
              <a:rPr b="1" lang="en-US" sz="2800">
                <a:latin typeface="Arial"/>
                <a:ea typeface="Arial"/>
                <a:cs typeface="Arial"/>
                <a:sym typeface="Arial"/>
              </a:rPr>
              <a:t>?</a:t>
            </a:r>
            <a:endParaRPr/>
          </a:p>
          <a:p>
            <a:pPr indent="-228600" lvl="1" marL="457200" rtl="0" algn="l">
              <a:spcBef>
                <a:spcPts val="600"/>
              </a:spcBef>
              <a:spcAft>
                <a:spcPts val="0"/>
              </a:spcAft>
              <a:buSzPts val="2100"/>
              <a:buChar char="■"/>
            </a:pPr>
            <a:r>
              <a:rPr lang="en-US" sz="2800">
                <a:latin typeface="Arial"/>
                <a:ea typeface="Arial"/>
                <a:cs typeface="Arial"/>
                <a:sym typeface="Arial"/>
              </a:rPr>
              <a:t>How old do you have to be? </a:t>
            </a:r>
            <a:r>
              <a:rPr b="1" lang="en-US" sz="2800">
                <a:latin typeface="Arial"/>
                <a:ea typeface="Arial"/>
                <a:cs typeface="Arial"/>
                <a:sym typeface="Arial"/>
              </a:rPr>
              <a:t>?</a:t>
            </a:r>
            <a:endParaRPr sz="2800">
              <a:latin typeface="Arial"/>
              <a:ea typeface="Arial"/>
              <a:cs typeface="Arial"/>
              <a:sym typeface="Arial"/>
            </a:endParaRPr>
          </a:p>
          <a:p>
            <a:pPr indent="-228600" lvl="1" marL="457200" rtl="0" algn="l">
              <a:spcBef>
                <a:spcPts val="600"/>
              </a:spcBef>
              <a:spcAft>
                <a:spcPts val="0"/>
              </a:spcAft>
              <a:buSzPts val="2100"/>
              <a:buChar char="■"/>
            </a:pPr>
            <a:r>
              <a:rPr b="1" lang="en-US" sz="2800">
                <a:latin typeface="Arial"/>
                <a:ea typeface="Arial"/>
                <a:cs typeface="Arial"/>
                <a:sym typeface="Arial"/>
              </a:rPr>
              <a:t>?</a:t>
            </a:r>
            <a:r>
              <a:rPr lang="en-US" sz="2800">
                <a:latin typeface="Arial"/>
                <a:ea typeface="Arial"/>
                <a:cs typeface="Arial"/>
                <a:sym typeface="Arial"/>
              </a:rPr>
              <a:t> Year Terms, can serve two consecutive terms (</a:t>
            </a:r>
            <a:r>
              <a:rPr b="1" lang="en-US" sz="2800">
                <a:latin typeface="Arial"/>
                <a:ea typeface="Arial"/>
                <a:cs typeface="Arial"/>
                <a:sym typeface="Arial"/>
              </a:rPr>
              <a:t>?</a:t>
            </a:r>
            <a:r>
              <a:rPr lang="en-US" sz="2800">
                <a:latin typeface="Arial"/>
                <a:ea typeface="Arial"/>
                <a:cs typeface="Arial"/>
                <a:sym typeface="Arial"/>
              </a:rPr>
              <a:t> years total)</a:t>
            </a:r>
            <a:endParaRPr/>
          </a:p>
          <a:p>
            <a:pPr indent="-228600" lvl="1" marL="457200" rtl="0" algn="l">
              <a:spcBef>
                <a:spcPts val="600"/>
              </a:spcBef>
              <a:spcAft>
                <a:spcPts val="0"/>
              </a:spcAft>
              <a:buSzPts val="2100"/>
              <a:buChar char="■"/>
            </a:pPr>
            <a:r>
              <a:rPr lang="en-US" sz="2800">
                <a:latin typeface="Arial"/>
                <a:ea typeface="Arial"/>
                <a:cs typeface="Arial"/>
                <a:sym typeface="Arial"/>
              </a:rPr>
              <a:t>State Senator Salary: </a:t>
            </a:r>
            <a:r>
              <a:rPr b="1" lang="en-US" sz="2800">
                <a:latin typeface="Arial"/>
                <a:ea typeface="Arial"/>
                <a:cs typeface="Arial"/>
                <a:sym typeface="Arial"/>
              </a:rPr>
              <a:t>?</a:t>
            </a:r>
            <a:endParaRPr/>
          </a:p>
          <a:p>
            <a:pPr indent="-228600" lvl="1" marL="457200" rtl="0" algn="l">
              <a:spcBef>
                <a:spcPts val="600"/>
              </a:spcBef>
              <a:spcAft>
                <a:spcPts val="0"/>
              </a:spcAft>
              <a:buSzPts val="2100"/>
              <a:buChar char="■"/>
            </a:pPr>
            <a:r>
              <a:rPr lang="en-US" sz="2800">
                <a:latin typeface="Arial"/>
                <a:ea typeface="Arial"/>
                <a:cs typeface="Arial"/>
                <a:sym typeface="Arial"/>
              </a:rPr>
              <a:t>Biennial schedule: 1</a:t>
            </a:r>
            <a:r>
              <a:rPr baseline="30000" lang="en-US" sz="2800">
                <a:latin typeface="Arial"/>
                <a:ea typeface="Arial"/>
                <a:cs typeface="Arial"/>
                <a:sym typeface="Arial"/>
              </a:rPr>
              <a:t>st</a:t>
            </a:r>
            <a:r>
              <a:rPr lang="en-US" sz="2800">
                <a:latin typeface="Arial"/>
                <a:ea typeface="Arial"/>
                <a:cs typeface="Arial"/>
                <a:sym typeface="Arial"/>
              </a:rPr>
              <a:t> Year is </a:t>
            </a:r>
            <a:r>
              <a:rPr b="1" lang="en-US" sz="2800">
                <a:latin typeface="Arial"/>
                <a:ea typeface="Arial"/>
                <a:cs typeface="Arial"/>
                <a:sym typeface="Arial"/>
              </a:rPr>
              <a:t>? </a:t>
            </a:r>
            <a:r>
              <a:rPr lang="en-US" sz="2800">
                <a:latin typeface="Arial"/>
                <a:ea typeface="Arial"/>
                <a:cs typeface="Arial"/>
                <a:sym typeface="Arial"/>
              </a:rPr>
              <a:t>Days, 2</a:t>
            </a:r>
            <a:r>
              <a:rPr baseline="30000" lang="en-US" sz="2800">
                <a:latin typeface="Arial"/>
                <a:ea typeface="Arial"/>
                <a:cs typeface="Arial"/>
                <a:sym typeface="Arial"/>
              </a:rPr>
              <a:t>nd</a:t>
            </a:r>
            <a:r>
              <a:rPr lang="en-US" sz="2800">
                <a:latin typeface="Arial"/>
                <a:ea typeface="Arial"/>
                <a:cs typeface="Arial"/>
                <a:sym typeface="Arial"/>
              </a:rPr>
              <a:t> Year is </a:t>
            </a:r>
            <a:r>
              <a:rPr b="1" lang="en-US" sz="2800">
                <a:latin typeface="Arial"/>
                <a:ea typeface="Arial"/>
                <a:cs typeface="Arial"/>
                <a:sym typeface="Arial"/>
              </a:rPr>
              <a:t>?</a:t>
            </a:r>
            <a:r>
              <a:rPr lang="en-US" sz="2800">
                <a:latin typeface="Arial"/>
                <a:ea typeface="Arial"/>
                <a:cs typeface="Arial"/>
                <a:sym typeface="Arial"/>
              </a:rPr>
              <a:t> Days</a:t>
            </a:r>
            <a:endParaRPr/>
          </a:p>
          <a:p>
            <a:pPr indent="-228600" lvl="1" marL="457200" rtl="0" algn="l">
              <a:spcBef>
                <a:spcPts val="600"/>
              </a:spcBef>
              <a:spcAft>
                <a:spcPts val="0"/>
              </a:spcAft>
              <a:buSzPts val="2100"/>
              <a:buChar char="■"/>
            </a:pPr>
            <a:r>
              <a:rPr lang="en-US" sz="2800">
                <a:latin typeface="Arial"/>
                <a:ea typeface="Arial"/>
                <a:cs typeface="Arial"/>
                <a:sym typeface="Arial"/>
              </a:rPr>
              <a:t>Year Nebraska became a state: </a:t>
            </a:r>
            <a:r>
              <a:rPr b="1" lang="en-US" sz="2800">
                <a:latin typeface="Arial"/>
                <a:ea typeface="Arial"/>
                <a:cs typeface="Arial"/>
                <a:sym typeface="Arial"/>
              </a:rPr>
              <a:t>?</a:t>
            </a:r>
            <a:endParaRPr/>
          </a:p>
          <a:p>
            <a:pPr indent="-228600" lvl="1" marL="457200" rtl="0" algn="l">
              <a:spcBef>
                <a:spcPts val="600"/>
              </a:spcBef>
              <a:spcAft>
                <a:spcPts val="0"/>
              </a:spcAft>
              <a:buSzPts val="2100"/>
              <a:buChar char="■"/>
            </a:pPr>
            <a:r>
              <a:rPr lang="en-US" sz="2800">
                <a:latin typeface="Arial"/>
                <a:ea typeface="Arial"/>
                <a:cs typeface="Arial"/>
                <a:sym typeface="Arial"/>
              </a:rPr>
              <a:t>Year Nebraska adopted the Unicameral: </a:t>
            </a:r>
            <a:r>
              <a:rPr b="1" lang="en-US" sz="2800">
                <a:latin typeface="Arial"/>
                <a:ea typeface="Arial"/>
                <a:cs typeface="Arial"/>
                <a:sym typeface="Arial"/>
              </a:rPr>
              <a:t>?</a:t>
            </a:r>
            <a:endParaRPr/>
          </a:p>
          <a:p>
            <a:pPr indent="-95250" lvl="1" marL="457200" rtl="0" algn="l">
              <a:spcBef>
                <a:spcPts val="600"/>
              </a:spcBef>
              <a:spcAft>
                <a:spcPts val="0"/>
              </a:spcAft>
              <a:buSzPts val="2100"/>
              <a:buNone/>
            </a:pPr>
            <a:r>
              <a:t/>
            </a:r>
            <a:endParaRPr sz="28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8"/>
          <p:cNvSpPr txBox="1"/>
          <p:nvPr>
            <p:ph type="title"/>
          </p:nvPr>
        </p:nvSpPr>
        <p:spPr>
          <a:xfrm>
            <a:off x="399655" y="1600200"/>
            <a:ext cx="4016633" cy="228523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800"/>
              <a:buFont typeface="Rockwell"/>
              <a:buNone/>
            </a:pPr>
            <a:r>
              <a:rPr b="1" lang="en-US" sz="4800"/>
              <a:t>THANK YOU!</a:t>
            </a:r>
            <a:endParaRPr/>
          </a:p>
        </p:txBody>
      </p:sp>
      <p:sp>
        <p:nvSpPr>
          <p:cNvPr id="525" name="Google Shape;525;p58"/>
          <p:cNvSpPr txBox="1"/>
          <p:nvPr>
            <p:ph idx="1" type="body"/>
          </p:nvPr>
        </p:nvSpPr>
        <p:spPr>
          <a:xfrm>
            <a:off x="367571" y="4893914"/>
            <a:ext cx="4287063" cy="154109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350"/>
              <a:buNone/>
            </a:pPr>
            <a:r>
              <a:rPr b="1" lang="en-US" sz="1800">
                <a:latin typeface="Twentieth Century"/>
                <a:ea typeface="Twentieth Century"/>
                <a:cs typeface="Twentieth Century"/>
                <a:sym typeface="Twentieth Century"/>
              </a:rPr>
              <a:t>      Chris McCurdy</a:t>
            </a:r>
            <a:r>
              <a:rPr b="1" lang="en-US" sz="1800">
                <a:latin typeface="Twentieth Century"/>
                <a:ea typeface="Twentieth Century"/>
                <a:cs typeface="Twentieth Century"/>
                <a:sym typeface="Twentieth Century"/>
              </a:rPr>
              <a:t>, </a:t>
            </a:r>
            <a:r>
              <a:rPr lang="en-US" sz="1800">
                <a:latin typeface="Twentieth Century"/>
                <a:ea typeface="Twentieth Century"/>
                <a:cs typeface="Twentieth Century"/>
                <a:sym typeface="Twentieth Century"/>
              </a:rPr>
              <a:t>Program Manager</a:t>
            </a:r>
            <a:endParaRPr/>
          </a:p>
          <a:p>
            <a:pPr indent="0" lvl="0" marL="0" rtl="0" algn="ctr">
              <a:spcBef>
                <a:spcPts val="600"/>
              </a:spcBef>
              <a:spcAft>
                <a:spcPts val="0"/>
              </a:spcAft>
              <a:buSzPts val="1350"/>
              <a:buNone/>
            </a:pPr>
            <a:r>
              <a:rPr lang="en-US" sz="1800">
                <a:latin typeface="Twentieth Century"/>
                <a:ea typeface="Twentieth Century"/>
                <a:cs typeface="Twentieth Century"/>
                <a:sym typeface="Twentieth Century"/>
              </a:rPr>
              <a:t>chris.mccurdy</a:t>
            </a:r>
            <a:r>
              <a:rPr lang="en-US" sz="1800">
                <a:latin typeface="Twentieth Century"/>
                <a:ea typeface="Twentieth Century"/>
                <a:cs typeface="Twentieth Century"/>
                <a:sym typeface="Twentieth Century"/>
              </a:rPr>
              <a:t>@civicnebraska.org</a:t>
            </a:r>
            <a:endParaRPr sz="1800">
              <a:latin typeface="Twentieth Century"/>
              <a:ea typeface="Twentieth Century"/>
              <a:cs typeface="Twentieth Century"/>
              <a:sym typeface="Twentieth Century"/>
            </a:endParaRPr>
          </a:p>
          <a:p>
            <a:pPr indent="0" lvl="0" marL="0" rtl="0" algn="ctr">
              <a:spcBef>
                <a:spcPts val="600"/>
              </a:spcBef>
              <a:spcAft>
                <a:spcPts val="0"/>
              </a:spcAft>
              <a:buSzPts val="1350"/>
              <a:buNone/>
            </a:pPr>
            <a:r>
              <a:rPr lang="en-US" sz="1800">
                <a:latin typeface="Twentieth Century"/>
                <a:ea typeface="Twentieth Century"/>
                <a:cs typeface="Twentieth Century"/>
                <a:sym typeface="Twentieth Century"/>
              </a:rPr>
              <a:t>402-904-5191 (Office)</a:t>
            </a:r>
            <a:endParaRPr/>
          </a:p>
          <a:p>
            <a:pPr indent="0" lvl="0" marL="0" rtl="0" algn="ctr">
              <a:spcBef>
                <a:spcPts val="600"/>
              </a:spcBef>
              <a:spcAft>
                <a:spcPts val="0"/>
              </a:spcAft>
              <a:buSzPts val="1350"/>
              <a:buNone/>
            </a:pPr>
            <a:r>
              <a:rPr lang="en-US" sz="1800">
                <a:latin typeface="Twentieth Century"/>
                <a:ea typeface="Twentieth Century"/>
                <a:cs typeface="Twentieth Century"/>
                <a:sym typeface="Twentieth Century"/>
              </a:rPr>
              <a:t>402-770-4851 (Mobile)</a:t>
            </a:r>
            <a:endParaRPr/>
          </a:p>
          <a:p>
            <a:pPr indent="0" lvl="0" marL="0" rtl="0" algn="l">
              <a:spcBef>
                <a:spcPts val="600"/>
              </a:spcBef>
              <a:spcAft>
                <a:spcPts val="0"/>
              </a:spcAft>
              <a:buSzPts val="1350"/>
              <a:buNone/>
            </a:pPr>
            <a:r>
              <a:t/>
            </a:r>
            <a:endParaRPr sz="1800">
              <a:latin typeface="Twentieth Century"/>
              <a:ea typeface="Twentieth Century"/>
              <a:cs typeface="Twentieth Century"/>
              <a:sym typeface="Twentieth Century"/>
            </a:endParaRPr>
          </a:p>
        </p:txBody>
      </p:sp>
      <p:pic>
        <p:nvPicPr>
          <p:cNvPr descr="capitol bldg.jpg" id="526" name="Google Shape;526;p58"/>
          <p:cNvPicPr preferRelativeResize="0"/>
          <p:nvPr>
            <p:ph idx="2" type="pic"/>
          </p:nvPr>
        </p:nvPicPr>
        <p:blipFill rotWithShape="1">
          <a:blip r:embed="rId3">
            <a:alphaModFix/>
          </a:blip>
          <a:srcRect b="4224" l="0" r="0" t="4225"/>
          <a:stretch/>
        </p:blipFill>
        <p:spPr>
          <a:xfrm>
            <a:off x="4624388" y="228600"/>
            <a:ext cx="2057400" cy="2039112"/>
          </a:xfrm>
          <a:prstGeom prst="rect">
            <a:avLst/>
          </a:prstGeom>
          <a:noFill/>
          <a:ln>
            <a:noFill/>
          </a:ln>
        </p:spPr>
      </p:pic>
      <p:pic>
        <p:nvPicPr>
          <p:cNvPr descr="24therd-NCF-Bingham-0046.jpg" id="527" name="Google Shape;527;p58"/>
          <p:cNvPicPr preferRelativeResize="0"/>
          <p:nvPr>
            <p:ph idx="3" type="pic"/>
          </p:nvPr>
        </p:nvPicPr>
        <p:blipFill rotWithShape="1">
          <a:blip r:embed="rId4">
            <a:alphaModFix/>
          </a:blip>
          <a:srcRect b="0" l="16381" r="16380" t="0"/>
          <a:stretch/>
        </p:blipFill>
        <p:spPr>
          <a:xfrm>
            <a:off x="4624388" y="2381663"/>
            <a:ext cx="2057400" cy="2039112"/>
          </a:xfrm>
          <a:prstGeom prst="rect">
            <a:avLst/>
          </a:prstGeom>
          <a:noFill/>
          <a:ln>
            <a:noFill/>
          </a:ln>
        </p:spPr>
      </p:pic>
      <p:pic>
        <p:nvPicPr>
          <p:cNvPr descr="125.JPG" id="528" name="Google Shape;528;p58"/>
          <p:cNvPicPr preferRelativeResize="0"/>
          <p:nvPr>
            <p:ph idx="4" type="pic"/>
          </p:nvPr>
        </p:nvPicPr>
        <p:blipFill rotWithShape="1">
          <a:blip r:embed="rId5">
            <a:alphaModFix/>
          </a:blip>
          <a:srcRect b="0" l="13056" r="13055" t="0"/>
          <a:stretch/>
        </p:blipFill>
        <p:spPr>
          <a:xfrm>
            <a:off x="6803136" y="2381662"/>
            <a:ext cx="2057400" cy="4187952"/>
          </a:xfrm>
          <a:prstGeom prst="rect">
            <a:avLst/>
          </a:prstGeom>
          <a:noFill/>
          <a:ln>
            <a:noFill/>
          </a:ln>
        </p:spPr>
      </p:pic>
      <p:pic>
        <p:nvPicPr>
          <p:cNvPr id="529" name="Google Shape;529;p58"/>
          <p:cNvPicPr preferRelativeResize="0"/>
          <p:nvPr/>
        </p:nvPicPr>
        <p:blipFill rotWithShape="1">
          <a:blip r:embed="rId6">
            <a:alphaModFix/>
          </a:blip>
          <a:srcRect b="0" l="0" r="0" t="0"/>
          <a:stretch/>
        </p:blipFill>
        <p:spPr>
          <a:xfrm>
            <a:off x="4800600" y="4724400"/>
            <a:ext cx="1710605" cy="17106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4"/>
          <p:cNvSpPr txBox="1"/>
          <p:nvPr>
            <p:ph type="title"/>
          </p:nvPr>
        </p:nvSpPr>
        <p:spPr>
          <a:xfrm>
            <a:off x="498474" y="484093"/>
            <a:ext cx="7556313" cy="8113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3 Branches of Government</a:t>
            </a:r>
            <a:br>
              <a:rPr lang="en-US">
                <a:latin typeface="Arial"/>
                <a:ea typeface="Arial"/>
                <a:cs typeface="Arial"/>
                <a:sym typeface="Arial"/>
              </a:rPr>
            </a:br>
            <a:endParaRPr sz="2000">
              <a:latin typeface="Arial"/>
              <a:ea typeface="Arial"/>
              <a:cs typeface="Arial"/>
              <a:sym typeface="Arial"/>
            </a:endParaRPr>
          </a:p>
        </p:txBody>
      </p:sp>
      <p:graphicFrame>
        <p:nvGraphicFramePr>
          <p:cNvPr id="416" name="Google Shape;416;p44"/>
          <p:cNvGraphicFramePr/>
          <p:nvPr/>
        </p:nvGraphicFramePr>
        <p:xfrm>
          <a:off x="216087" y="1397000"/>
          <a:ext cx="3000000" cy="3000000"/>
        </p:xfrm>
        <a:graphic>
          <a:graphicData uri="http://schemas.openxmlformats.org/drawingml/2006/table">
            <a:tbl>
              <a:tblPr bandRow="1" firstRow="1">
                <a:noFill/>
                <a:tableStyleId>{3195D22E-2F5C-4B04-BC5F-12E0DB6B7E75}</a:tableStyleId>
              </a:tblPr>
              <a:tblGrid>
                <a:gridCol w="2518775"/>
                <a:gridCol w="2518775"/>
                <a:gridCol w="2518775"/>
              </a:tblGrid>
              <a:tr h="3115825">
                <a:tc>
                  <a:txBody>
                    <a:bodyPr/>
                    <a:lstStyle/>
                    <a:p>
                      <a:pPr indent="0" lvl="0" marL="0" marR="0" rtl="0" algn="ctr">
                        <a:spcBef>
                          <a:spcPts val="0"/>
                        </a:spcBef>
                        <a:spcAft>
                          <a:spcPts val="0"/>
                        </a:spcAft>
                        <a:buNone/>
                      </a:pPr>
                      <a:r>
                        <a:rPr lang="en-US" sz="2800" u="none" cap="none" strike="noStrike"/>
                        <a:t>Legislative</a:t>
                      </a:r>
                      <a:endParaRPr/>
                    </a:p>
                  </a:txBody>
                  <a:tcPr marT="45725" marB="45725" marR="91450" marL="91450">
                    <a:solidFill>
                      <a:schemeClr val="accent6"/>
                    </a:solidFill>
                  </a:tcPr>
                </a:tc>
                <a:tc>
                  <a:txBody>
                    <a:bodyPr/>
                    <a:lstStyle/>
                    <a:p>
                      <a:pPr indent="0" lvl="0" marL="0" marR="0" rtl="0" algn="ctr">
                        <a:spcBef>
                          <a:spcPts val="0"/>
                        </a:spcBef>
                        <a:spcAft>
                          <a:spcPts val="0"/>
                        </a:spcAft>
                        <a:buNone/>
                      </a:pPr>
                      <a:r>
                        <a:rPr lang="en-US" sz="2800" u="none" cap="none" strike="noStrike"/>
                        <a:t>Executive</a:t>
                      </a:r>
                      <a:endParaRPr/>
                    </a:p>
                  </a:txBody>
                  <a:tcPr marT="45725" marB="45725" marR="91450" marL="91450">
                    <a:solidFill>
                      <a:schemeClr val="dk2"/>
                    </a:solidFill>
                  </a:tcPr>
                </a:tc>
                <a:tc>
                  <a:txBody>
                    <a:bodyPr/>
                    <a:lstStyle/>
                    <a:p>
                      <a:pPr indent="0" lvl="0" marL="0" marR="0" rtl="0" algn="ctr">
                        <a:spcBef>
                          <a:spcPts val="0"/>
                        </a:spcBef>
                        <a:spcAft>
                          <a:spcPts val="0"/>
                        </a:spcAft>
                        <a:buNone/>
                      </a:pPr>
                      <a:r>
                        <a:rPr lang="en-US" sz="2800" u="none" cap="none" strike="noStrike"/>
                        <a:t>Judicial</a:t>
                      </a:r>
                      <a:endParaRPr/>
                    </a:p>
                  </a:txBody>
                  <a:tcPr marT="45725" marB="45725" marR="91450" marL="91450">
                    <a:solidFill>
                      <a:schemeClr val="accent1"/>
                    </a:solidFill>
                  </a:tcPr>
                </a:tc>
              </a:tr>
              <a:tr h="2040375">
                <a:tc>
                  <a:txBody>
                    <a:bodyPr/>
                    <a:lstStyle/>
                    <a:p>
                      <a:pPr indent="0" lvl="0" marL="0" marR="0" rtl="0" algn="l">
                        <a:spcBef>
                          <a:spcPts val="0"/>
                        </a:spcBef>
                        <a:spcAft>
                          <a:spcPts val="0"/>
                        </a:spcAft>
                        <a:buNone/>
                      </a:pPr>
                      <a:r>
                        <a:t/>
                      </a:r>
                      <a:endParaRPr sz="1800"/>
                    </a:p>
                    <a:p>
                      <a:pPr indent="0" lvl="0" marL="0" marR="0" rtl="0" algn="ctr">
                        <a:spcBef>
                          <a:spcPts val="0"/>
                        </a:spcBef>
                        <a:spcAft>
                          <a:spcPts val="0"/>
                        </a:spcAft>
                        <a:buNone/>
                      </a:pPr>
                      <a:r>
                        <a:rPr lang="en-US" sz="3600"/>
                        <a:t>Makes Laws</a:t>
                      </a:r>
                      <a:endParaRPr/>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ctr">
                        <a:spcBef>
                          <a:spcPts val="0"/>
                        </a:spcBef>
                        <a:spcAft>
                          <a:spcPts val="0"/>
                        </a:spcAft>
                        <a:buNone/>
                      </a:pPr>
                      <a:r>
                        <a:rPr lang="en-US" sz="3200"/>
                        <a:t>Enforces</a:t>
                      </a:r>
                      <a:r>
                        <a:rPr lang="en-US" sz="3600"/>
                        <a:t> Laws</a:t>
                      </a:r>
                      <a:endParaRPr/>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ctr">
                        <a:spcBef>
                          <a:spcPts val="0"/>
                        </a:spcBef>
                        <a:spcAft>
                          <a:spcPts val="0"/>
                        </a:spcAft>
                        <a:buNone/>
                      </a:pPr>
                      <a:r>
                        <a:rPr lang="en-US" sz="3200"/>
                        <a:t>Interprets Laws</a:t>
                      </a:r>
                      <a:endParaRPr/>
                    </a:p>
                  </a:txBody>
                  <a:tcPr marT="45725" marB="45725" marR="91450" marL="91450"/>
                </a:tc>
              </a:tr>
            </a:tbl>
          </a:graphicData>
        </a:graphic>
      </p:graphicFrame>
      <p:pic>
        <p:nvPicPr>
          <p:cNvPr id="417" name="Google Shape;417;p44"/>
          <p:cNvPicPr preferRelativeResize="0"/>
          <p:nvPr/>
        </p:nvPicPr>
        <p:blipFill rotWithShape="1">
          <a:blip r:embed="rId3">
            <a:alphaModFix/>
          </a:blip>
          <a:srcRect b="0" l="0" r="0" t="0"/>
          <a:stretch/>
        </p:blipFill>
        <p:spPr>
          <a:xfrm>
            <a:off x="-177800" y="1600200"/>
            <a:ext cx="3098800" cy="3098800"/>
          </a:xfrm>
          <a:prstGeom prst="rect">
            <a:avLst/>
          </a:prstGeom>
          <a:noFill/>
          <a:ln>
            <a:noFill/>
          </a:ln>
        </p:spPr>
      </p:pic>
      <p:pic>
        <p:nvPicPr>
          <p:cNvPr id="418" name="Google Shape;418;p44"/>
          <p:cNvPicPr preferRelativeResize="0"/>
          <p:nvPr/>
        </p:nvPicPr>
        <p:blipFill rotWithShape="1">
          <a:blip r:embed="rId4">
            <a:alphaModFix/>
          </a:blip>
          <a:srcRect b="0" l="0" r="0" t="0"/>
          <a:stretch/>
        </p:blipFill>
        <p:spPr>
          <a:xfrm>
            <a:off x="2362200" y="1600200"/>
            <a:ext cx="3276600" cy="3276600"/>
          </a:xfrm>
          <a:prstGeom prst="rect">
            <a:avLst/>
          </a:prstGeom>
          <a:noFill/>
          <a:ln>
            <a:noFill/>
          </a:ln>
        </p:spPr>
      </p:pic>
      <p:pic>
        <p:nvPicPr>
          <p:cNvPr id="419" name="Google Shape;419;p44"/>
          <p:cNvPicPr preferRelativeResize="0"/>
          <p:nvPr/>
        </p:nvPicPr>
        <p:blipFill rotWithShape="1">
          <a:blip r:embed="rId5">
            <a:alphaModFix/>
          </a:blip>
          <a:srcRect b="0" l="0" r="0" t="0"/>
          <a:stretch/>
        </p:blipFill>
        <p:spPr>
          <a:xfrm>
            <a:off x="4800600" y="1524000"/>
            <a:ext cx="3429000"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5"/>
          <p:cNvSpPr txBox="1"/>
          <p:nvPr>
            <p:ph type="title"/>
          </p:nvPr>
        </p:nvSpPr>
        <p:spPr>
          <a:xfrm>
            <a:off x="498474" y="484093"/>
            <a:ext cx="7556313" cy="8113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3 Branches at the National Level</a:t>
            </a:r>
            <a:endParaRPr sz="2000">
              <a:latin typeface="Arial"/>
              <a:ea typeface="Arial"/>
              <a:cs typeface="Arial"/>
              <a:sym typeface="Arial"/>
            </a:endParaRPr>
          </a:p>
        </p:txBody>
      </p:sp>
      <p:graphicFrame>
        <p:nvGraphicFramePr>
          <p:cNvPr id="425" name="Google Shape;425;p45"/>
          <p:cNvGraphicFramePr/>
          <p:nvPr/>
        </p:nvGraphicFramePr>
        <p:xfrm>
          <a:off x="216087" y="1143000"/>
          <a:ext cx="3000000" cy="3000000"/>
        </p:xfrm>
        <a:graphic>
          <a:graphicData uri="http://schemas.openxmlformats.org/drawingml/2006/table">
            <a:tbl>
              <a:tblPr bandRow="1" firstRow="1">
                <a:noFill/>
                <a:tableStyleId>{3195D22E-2F5C-4B04-BC5F-12E0DB6B7E75}</a:tableStyleId>
              </a:tblPr>
              <a:tblGrid>
                <a:gridCol w="2518775"/>
                <a:gridCol w="2518775"/>
                <a:gridCol w="2518775"/>
              </a:tblGrid>
              <a:tr h="3245175">
                <a:tc>
                  <a:txBody>
                    <a:bodyPr/>
                    <a:lstStyle/>
                    <a:p>
                      <a:pPr indent="0" lvl="0" marL="0" marR="0" rtl="0" algn="ctr">
                        <a:spcBef>
                          <a:spcPts val="0"/>
                        </a:spcBef>
                        <a:spcAft>
                          <a:spcPts val="0"/>
                        </a:spcAft>
                        <a:buNone/>
                      </a:pPr>
                      <a:r>
                        <a:rPr lang="en-US" sz="2800"/>
                        <a:t>Legislative</a:t>
                      </a:r>
                      <a:endParaRPr/>
                    </a:p>
                  </a:txBody>
                  <a:tcPr marT="45725" marB="45725" marR="91450" marL="91450">
                    <a:solidFill>
                      <a:schemeClr val="accent6"/>
                    </a:solidFill>
                  </a:tcPr>
                </a:tc>
                <a:tc>
                  <a:txBody>
                    <a:bodyPr/>
                    <a:lstStyle/>
                    <a:p>
                      <a:pPr indent="0" lvl="0" marL="0" marR="0" rtl="0" algn="ctr">
                        <a:spcBef>
                          <a:spcPts val="0"/>
                        </a:spcBef>
                        <a:spcAft>
                          <a:spcPts val="0"/>
                        </a:spcAft>
                        <a:buNone/>
                      </a:pPr>
                      <a:r>
                        <a:rPr lang="en-US" sz="2800"/>
                        <a:t>Executive</a:t>
                      </a:r>
                      <a:endParaRPr/>
                    </a:p>
                  </a:txBody>
                  <a:tcPr marT="45725" marB="45725" marR="91450" marL="91450">
                    <a:solidFill>
                      <a:schemeClr val="dk2"/>
                    </a:solidFill>
                  </a:tcPr>
                </a:tc>
                <a:tc>
                  <a:txBody>
                    <a:bodyPr/>
                    <a:lstStyle/>
                    <a:p>
                      <a:pPr indent="0" lvl="0" marL="0" marR="0" rtl="0" algn="ctr">
                        <a:spcBef>
                          <a:spcPts val="0"/>
                        </a:spcBef>
                        <a:spcAft>
                          <a:spcPts val="0"/>
                        </a:spcAft>
                        <a:buNone/>
                      </a:pPr>
                      <a:r>
                        <a:rPr lang="en-US" sz="2800"/>
                        <a:t>Judicial</a:t>
                      </a:r>
                      <a:endParaRPr/>
                    </a:p>
                  </a:txBody>
                  <a:tcPr marT="45725" marB="45725" marR="91450" marL="91450">
                    <a:solidFill>
                      <a:schemeClr val="accent1"/>
                    </a:solidFill>
                  </a:tcPr>
                </a:tc>
              </a:tr>
              <a:tr h="2317425">
                <a:tc>
                  <a:txBody>
                    <a:bodyPr/>
                    <a:lstStyle/>
                    <a:p>
                      <a:pPr indent="0" lvl="0" marL="0" marR="0" rtl="0" algn="ctr">
                        <a:spcBef>
                          <a:spcPts val="0"/>
                        </a:spcBef>
                        <a:spcAft>
                          <a:spcPts val="0"/>
                        </a:spcAft>
                        <a:buNone/>
                      </a:pPr>
                      <a:r>
                        <a:t/>
                      </a:r>
                      <a:endParaRPr b="1" sz="900"/>
                    </a:p>
                    <a:p>
                      <a:pPr indent="0" lvl="0" marL="0" marR="0" rtl="0" algn="ctr">
                        <a:spcBef>
                          <a:spcPts val="0"/>
                        </a:spcBef>
                        <a:spcAft>
                          <a:spcPts val="0"/>
                        </a:spcAft>
                        <a:buNone/>
                      </a:pPr>
                      <a:r>
                        <a:rPr b="1" lang="en-US" sz="2000"/>
                        <a:t>House of Representatives </a:t>
                      </a:r>
                      <a:r>
                        <a:rPr lang="en-US" sz="2000"/>
                        <a:t>(435 Members of Congress )</a:t>
                      </a:r>
                      <a:endParaRPr/>
                    </a:p>
                    <a:p>
                      <a:pPr indent="0" lvl="0" marL="0" marR="0" rtl="0" algn="ctr">
                        <a:spcBef>
                          <a:spcPts val="0"/>
                        </a:spcBef>
                        <a:spcAft>
                          <a:spcPts val="0"/>
                        </a:spcAft>
                        <a:buNone/>
                      </a:pPr>
                      <a:r>
                        <a:t/>
                      </a:r>
                      <a:endParaRPr b="1" sz="600"/>
                    </a:p>
                    <a:p>
                      <a:pPr indent="0" lvl="0" marL="0" marR="0" rtl="0" algn="ctr">
                        <a:spcBef>
                          <a:spcPts val="0"/>
                        </a:spcBef>
                        <a:spcAft>
                          <a:spcPts val="0"/>
                        </a:spcAft>
                        <a:buNone/>
                      </a:pPr>
                      <a:r>
                        <a:rPr b="1" lang="en-US" sz="2000"/>
                        <a:t>Senate </a:t>
                      </a:r>
                      <a:endParaRPr/>
                    </a:p>
                    <a:p>
                      <a:pPr indent="0" lvl="0" marL="0" marR="0" rtl="0" algn="ctr">
                        <a:spcBef>
                          <a:spcPts val="0"/>
                        </a:spcBef>
                        <a:spcAft>
                          <a:spcPts val="0"/>
                        </a:spcAft>
                        <a:buNone/>
                      </a:pPr>
                      <a:r>
                        <a:rPr lang="en-US" sz="2000"/>
                        <a:t>(100 Senators)</a:t>
                      </a:r>
                      <a:endParaRPr/>
                    </a:p>
                  </a:txBody>
                  <a:tcPr marT="45725" marB="45725" marR="91450" marL="91450"/>
                </a:tc>
                <a:tc>
                  <a:txBody>
                    <a:bodyPr/>
                    <a:lstStyle/>
                    <a:p>
                      <a:pPr indent="0" lvl="0" marL="0" marR="0" rtl="0" algn="ctr">
                        <a:spcBef>
                          <a:spcPts val="0"/>
                        </a:spcBef>
                        <a:spcAft>
                          <a:spcPts val="0"/>
                        </a:spcAft>
                        <a:buNone/>
                      </a:pPr>
                      <a:r>
                        <a:t/>
                      </a:r>
                      <a:endParaRPr b="1" sz="2000"/>
                    </a:p>
                    <a:p>
                      <a:pPr indent="0" lvl="0" marL="0" marR="0" rtl="0" algn="ctr">
                        <a:spcBef>
                          <a:spcPts val="0"/>
                        </a:spcBef>
                        <a:spcAft>
                          <a:spcPts val="0"/>
                        </a:spcAft>
                        <a:buNone/>
                      </a:pPr>
                      <a:r>
                        <a:t/>
                      </a:r>
                      <a:endParaRPr b="1" sz="1050"/>
                    </a:p>
                    <a:p>
                      <a:pPr indent="0" lvl="0" marL="0" marR="0" rtl="0" algn="ctr">
                        <a:spcBef>
                          <a:spcPts val="0"/>
                        </a:spcBef>
                        <a:spcAft>
                          <a:spcPts val="0"/>
                        </a:spcAft>
                        <a:buNone/>
                      </a:pPr>
                      <a:r>
                        <a:t/>
                      </a:r>
                      <a:endParaRPr b="1" sz="1050"/>
                    </a:p>
                    <a:p>
                      <a:pPr indent="0" lvl="0" marL="0" marR="0" rtl="0" algn="ctr">
                        <a:spcBef>
                          <a:spcPts val="0"/>
                        </a:spcBef>
                        <a:spcAft>
                          <a:spcPts val="0"/>
                        </a:spcAft>
                        <a:buNone/>
                      </a:pPr>
                      <a:r>
                        <a:t/>
                      </a:r>
                      <a:endParaRPr b="1" sz="1050"/>
                    </a:p>
                    <a:p>
                      <a:pPr indent="0" lvl="0" marL="0" marR="0" rtl="0" algn="ctr">
                        <a:spcBef>
                          <a:spcPts val="0"/>
                        </a:spcBef>
                        <a:spcAft>
                          <a:spcPts val="0"/>
                        </a:spcAft>
                        <a:buNone/>
                      </a:pPr>
                      <a:r>
                        <a:rPr b="1" lang="en-US" sz="2400"/>
                        <a:t>President </a:t>
                      </a:r>
                      <a:endParaRPr/>
                    </a:p>
                    <a:p>
                      <a:pPr indent="0" lvl="0" marL="0" marR="0" rtl="0" algn="ctr">
                        <a:spcBef>
                          <a:spcPts val="0"/>
                        </a:spcBef>
                        <a:spcAft>
                          <a:spcPts val="0"/>
                        </a:spcAft>
                        <a:buNone/>
                      </a:pPr>
                      <a:r>
                        <a:t/>
                      </a:r>
                      <a:endParaRPr b="1" sz="105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ctr">
                        <a:spcBef>
                          <a:spcPts val="0"/>
                        </a:spcBef>
                        <a:spcAft>
                          <a:spcPts val="0"/>
                        </a:spcAft>
                        <a:buNone/>
                      </a:pPr>
                      <a:r>
                        <a:t/>
                      </a:r>
                      <a:endParaRPr b="1" sz="1200"/>
                    </a:p>
                    <a:p>
                      <a:pPr indent="0" lvl="0" marL="0" marR="0" rtl="0" algn="ctr">
                        <a:spcBef>
                          <a:spcPts val="0"/>
                        </a:spcBef>
                        <a:spcAft>
                          <a:spcPts val="0"/>
                        </a:spcAft>
                        <a:buNone/>
                      </a:pPr>
                      <a:r>
                        <a:rPr b="1" lang="en-US" sz="2400"/>
                        <a:t>US Supreme Court</a:t>
                      </a:r>
                      <a:endParaRPr/>
                    </a:p>
                    <a:p>
                      <a:pPr indent="0" lvl="0" marL="0" marR="0" rtl="0" algn="ctr">
                        <a:spcBef>
                          <a:spcPts val="0"/>
                        </a:spcBef>
                        <a:spcAft>
                          <a:spcPts val="0"/>
                        </a:spcAft>
                        <a:buNone/>
                      </a:pPr>
                      <a:r>
                        <a:rPr b="0" lang="en-US" sz="2400"/>
                        <a:t>(9 Justices)</a:t>
                      </a:r>
                      <a:endParaRPr/>
                    </a:p>
                  </a:txBody>
                  <a:tcPr marT="45725" marB="45725" marR="91450" marL="91450"/>
                </a:tc>
              </a:tr>
            </a:tbl>
          </a:graphicData>
        </a:graphic>
      </p:graphicFrame>
      <p:pic>
        <p:nvPicPr>
          <p:cNvPr id="426" name="Google Shape;426;p45"/>
          <p:cNvPicPr preferRelativeResize="0"/>
          <p:nvPr/>
        </p:nvPicPr>
        <p:blipFill rotWithShape="1">
          <a:blip r:embed="rId3">
            <a:alphaModFix/>
          </a:blip>
          <a:srcRect b="0" l="0" r="0" t="0"/>
          <a:stretch/>
        </p:blipFill>
        <p:spPr>
          <a:xfrm>
            <a:off x="-177800" y="1371600"/>
            <a:ext cx="3098800" cy="3098800"/>
          </a:xfrm>
          <a:prstGeom prst="rect">
            <a:avLst/>
          </a:prstGeom>
          <a:noFill/>
          <a:ln>
            <a:noFill/>
          </a:ln>
        </p:spPr>
      </p:pic>
      <p:pic>
        <p:nvPicPr>
          <p:cNvPr id="427" name="Google Shape;427;p45"/>
          <p:cNvPicPr preferRelativeResize="0"/>
          <p:nvPr/>
        </p:nvPicPr>
        <p:blipFill rotWithShape="1">
          <a:blip r:embed="rId4">
            <a:alphaModFix/>
          </a:blip>
          <a:srcRect b="0" l="0" r="0" t="0"/>
          <a:stretch/>
        </p:blipFill>
        <p:spPr>
          <a:xfrm>
            <a:off x="2362200" y="1371600"/>
            <a:ext cx="3276600" cy="3276600"/>
          </a:xfrm>
          <a:prstGeom prst="rect">
            <a:avLst/>
          </a:prstGeom>
          <a:noFill/>
          <a:ln>
            <a:noFill/>
          </a:ln>
        </p:spPr>
      </p:pic>
      <p:pic>
        <p:nvPicPr>
          <p:cNvPr id="428" name="Google Shape;428;p45"/>
          <p:cNvPicPr preferRelativeResize="0"/>
          <p:nvPr/>
        </p:nvPicPr>
        <p:blipFill rotWithShape="1">
          <a:blip r:embed="rId5">
            <a:alphaModFix/>
          </a:blip>
          <a:srcRect b="0" l="0" r="0" t="0"/>
          <a:stretch/>
        </p:blipFill>
        <p:spPr>
          <a:xfrm>
            <a:off x="4800600" y="1295400"/>
            <a:ext cx="3429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6"/>
          <p:cNvSpPr txBox="1"/>
          <p:nvPr>
            <p:ph type="title"/>
          </p:nvPr>
        </p:nvSpPr>
        <p:spPr>
          <a:xfrm>
            <a:off x="498474" y="484093"/>
            <a:ext cx="7556313" cy="8113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3 Branches at the State Level</a:t>
            </a:r>
            <a:br>
              <a:rPr lang="en-US">
                <a:latin typeface="Arial"/>
                <a:ea typeface="Arial"/>
                <a:cs typeface="Arial"/>
                <a:sym typeface="Arial"/>
              </a:rPr>
            </a:br>
            <a:endParaRPr sz="2000">
              <a:latin typeface="Arial"/>
              <a:ea typeface="Arial"/>
              <a:cs typeface="Arial"/>
              <a:sym typeface="Arial"/>
            </a:endParaRPr>
          </a:p>
        </p:txBody>
      </p:sp>
      <p:graphicFrame>
        <p:nvGraphicFramePr>
          <p:cNvPr id="434" name="Google Shape;434;p46"/>
          <p:cNvGraphicFramePr/>
          <p:nvPr/>
        </p:nvGraphicFramePr>
        <p:xfrm>
          <a:off x="216087" y="1143000"/>
          <a:ext cx="3000000" cy="3000000"/>
        </p:xfrm>
        <a:graphic>
          <a:graphicData uri="http://schemas.openxmlformats.org/drawingml/2006/table">
            <a:tbl>
              <a:tblPr bandRow="1" firstRow="1">
                <a:noFill/>
                <a:tableStyleId>{3195D22E-2F5C-4B04-BC5F-12E0DB6B7E75}</a:tableStyleId>
              </a:tblPr>
              <a:tblGrid>
                <a:gridCol w="2518775"/>
                <a:gridCol w="2518775"/>
                <a:gridCol w="2518775"/>
              </a:tblGrid>
              <a:tr h="3245175">
                <a:tc>
                  <a:txBody>
                    <a:bodyPr/>
                    <a:lstStyle/>
                    <a:p>
                      <a:pPr indent="0" lvl="0" marL="0" marR="0" rtl="0" algn="ctr">
                        <a:spcBef>
                          <a:spcPts val="0"/>
                        </a:spcBef>
                        <a:spcAft>
                          <a:spcPts val="0"/>
                        </a:spcAft>
                        <a:buNone/>
                      </a:pPr>
                      <a:r>
                        <a:rPr lang="en-US" sz="2800"/>
                        <a:t>Legislative</a:t>
                      </a:r>
                      <a:endParaRPr/>
                    </a:p>
                  </a:txBody>
                  <a:tcPr marT="45725" marB="45725" marR="91450" marL="91450">
                    <a:solidFill>
                      <a:schemeClr val="accent6"/>
                    </a:solidFill>
                  </a:tcPr>
                </a:tc>
                <a:tc>
                  <a:txBody>
                    <a:bodyPr/>
                    <a:lstStyle/>
                    <a:p>
                      <a:pPr indent="0" lvl="0" marL="0" marR="0" rtl="0" algn="ctr">
                        <a:spcBef>
                          <a:spcPts val="0"/>
                        </a:spcBef>
                        <a:spcAft>
                          <a:spcPts val="0"/>
                        </a:spcAft>
                        <a:buNone/>
                      </a:pPr>
                      <a:r>
                        <a:rPr lang="en-US" sz="2800"/>
                        <a:t>Executive</a:t>
                      </a:r>
                      <a:endParaRPr/>
                    </a:p>
                  </a:txBody>
                  <a:tcPr marT="45725" marB="45725" marR="91450" marL="91450">
                    <a:solidFill>
                      <a:schemeClr val="dk2"/>
                    </a:solidFill>
                  </a:tcPr>
                </a:tc>
                <a:tc>
                  <a:txBody>
                    <a:bodyPr/>
                    <a:lstStyle/>
                    <a:p>
                      <a:pPr indent="0" lvl="0" marL="0" marR="0" rtl="0" algn="ctr">
                        <a:spcBef>
                          <a:spcPts val="0"/>
                        </a:spcBef>
                        <a:spcAft>
                          <a:spcPts val="0"/>
                        </a:spcAft>
                        <a:buNone/>
                      </a:pPr>
                      <a:r>
                        <a:rPr lang="en-US" sz="2800"/>
                        <a:t>Judicial</a:t>
                      </a:r>
                      <a:endParaRPr/>
                    </a:p>
                  </a:txBody>
                  <a:tcPr marT="45725" marB="45725" marR="91450" marL="91450">
                    <a:solidFill>
                      <a:schemeClr val="accent1"/>
                    </a:solidFill>
                  </a:tcPr>
                </a:tc>
              </a:tr>
              <a:tr h="2317425">
                <a:tc>
                  <a:txBody>
                    <a:bodyPr/>
                    <a:lstStyle/>
                    <a:p>
                      <a:pPr indent="0" lvl="0" marL="0" marR="0" rtl="0" algn="ctr">
                        <a:spcBef>
                          <a:spcPts val="0"/>
                        </a:spcBef>
                        <a:spcAft>
                          <a:spcPts val="0"/>
                        </a:spcAft>
                        <a:buNone/>
                      </a:pPr>
                      <a:r>
                        <a:t/>
                      </a:r>
                      <a:endParaRPr b="1" sz="900"/>
                    </a:p>
                    <a:p>
                      <a:pPr indent="0" lvl="0" marL="0" marR="0" rtl="0" algn="ctr">
                        <a:spcBef>
                          <a:spcPts val="0"/>
                        </a:spcBef>
                        <a:spcAft>
                          <a:spcPts val="0"/>
                        </a:spcAft>
                        <a:buNone/>
                      </a:pPr>
                      <a:r>
                        <a:t/>
                      </a:r>
                      <a:endParaRPr b="1" sz="1600"/>
                    </a:p>
                    <a:p>
                      <a:pPr indent="0" lvl="0" marL="0" marR="0" rtl="0" algn="ctr">
                        <a:spcBef>
                          <a:spcPts val="0"/>
                        </a:spcBef>
                        <a:spcAft>
                          <a:spcPts val="0"/>
                        </a:spcAft>
                        <a:buNone/>
                      </a:pPr>
                      <a:r>
                        <a:rPr b="1" lang="en-US" sz="2800"/>
                        <a:t>Nebraska Unicameral</a:t>
                      </a:r>
                      <a:endParaRPr/>
                    </a:p>
                    <a:p>
                      <a:pPr indent="0" lvl="0" marL="0" marR="0" rtl="0" algn="ctr">
                        <a:spcBef>
                          <a:spcPts val="0"/>
                        </a:spcBef>
                        <a:spcAft>
                          <a:spcPts val="0"/>
                        </a:spcAft>
                        <a:buNone/>
                      </a:pPr>
                      <a:r>
                        <a:rPr b="0" lang="en-US" sz="2000"/>
                        <a:t>(49 state senators)</a:t>
                      </a:r>
                      <a:endParaRPr/>
                    </a:p>
                  </a:txBody>
                  <a:tcPr marT="45725" marB="45725" marR="91450" marL="91450"/>
                </a:tc>
                <a:tc>
                  <a:txBody>
                    <a:bodyPr/>
                    <a:lstStyle/>
                    <a:p>
                      <a:pPr indent="0" lvl="0" marL="0" marR="0" rtl="0" algn="ctr">
                        <a:spcBef>
                          <a:spcPts val="0"/>
                        </a:spcBef>
                        <a:spcAft>
                          <a:spcPts val="0"/>
                        </a:spcAft>
                        <a:buNone/>
                      </a:pPr>
                      <a:r>
                        <a:t/>
                      </a:r>
                      <a:endParaRPr b="1" sz="2000"/>
                    </a:p>
                    <a:p>
                      <a:pPr indent="0" lvl="0" marL="0" marR="0" rtl="0" algn="ctr">
                        <a:spcBef>
                          <a:spcPts val="0"/>
                        </a:spcBef>
                        <a:spcAft>
                          <a:spcPts val="0"/>
                        </a:spcAft>
                        <a:buNone/>
                      </a:pPr>
                      <a:r>
                        <a:t/>
                      </a:r>
                      <a:endParaRPr b="1" sz="1050"/>
                    </a:p>
                    <a:p>
                      <a:pPr indent="0" lvl="0" marL="0" marR="0" rtl="0" algn="ctr">
                        <a:spcBef>
                          <a:spcPts val="0"/>
                        </a:spcBef>
                        <a:spcAft>
                          <a:spcPts val="0"/>
                        </a:spcAft>
                        <a:buNone/>
                      </a:pPr>
                      <a:r>
                        <a:rPr b="1" lang="en-US" sz="2800"/>
                        <a:t>Governor</a:t>
                      </a:r>
                      <a:endParaRPr/>
                    </a:p>
                    <a:p>
                      <a:pPr indent="0" lvl="0" marL="0" marR="0" rtl="0" algn="ctr">
                        <a:spcBef>
                          <a:spcPts val="0"/>
                        </a:spcBef>
                        <a:spcAft>
                          <a:spcPts val="0"/>
                        </a:spcAft>
                        <a:buNone/>
                      </a:pPr>
                      <a:r>
                        <a:t/>
                      </a:r>
                      <a:endParaRPr b="1" sz="1050"/>
                    </a:p>
                  </a:txBody>
                  <a:tcPr marT="45725" marB="45725" marR="91450" marL="91450"/>
                </a:tc>
                <a:tc>
                  <a:txBody>
                    <a:bodyPr/>
                    <a:lstStyle/>
                    <a:p>
                      <a:pPr indent="0" lvl="0" marL="0" marR="0" rtl="0" algn="l">
                        <a:spcBef>
                          <a:spcPts val="0"/>
                        </a:spcBef>
                        <a:spcAft>
                          <a:spcPts val="0"/>
                        </a:spcAft>
                        <a:buNone/>
                      </a:pPr>
                      <a:r>
                        <a:t/>
                      </a:r>
                      <a:endParaRPr sz="1800"/>
                    </a:p>
                    <a:p>
                      <a:pPr indent="0" lvl="0" marL="0" marR="0" rtl="0" algn="ctr">
                        <a:spcBef>
                          <a:spcPts val="0"/>
                        </a:spcBef>
                        <a:spcAft>
                          <a:spcPts val="0"/>
                        </a:spcAft>
                        <a:buNone/>
                      </a:pPr>
                      <a:r>
                        <a:t/>
                      </a:r>
                      <a:endParaRPr b="1" sz="1200"/>
                    </a:p>
                    <a:p>
                      <a:pPr indent="0" lvl="0" marL="0" marR="0" rtl="0" algn="ctr">
                        <a:spcBef>
                          <a:spcPts val="0"/>
                        </a:spcBef>
                        <a:spcAft>
                          <a:spcPts val="0"/>
                        </a:spcAft>
                        <a:buNone/>
                      </a:pPr>
                      <a:r>
                        <a:rPr b="1" lang="en-US" sz="2800"/>
                        <a:t>NE Supreme Court</a:t>
                      </a:r>
                      <a:endParaRPr/>
                    </a:p>
                    <a:p>
                      <a:pPr indent="0" lvl="0" marL="0" marR="0" rtl="0" algn="ctr">
                        <a:spcBef>
                          <a:spcPts val="0"/>
                        </a:spcBef>
                        <a:spcAft>
                          <a:spcPts val="0"/>
                        </a:spcAft>
                        <a:buNone/>
                      </a:pPr>
                      <a:r>
                        <a:rPr b="0" lang="en-US" sz="2400"/>
                        <a:t>(7 Justices)</a:t>
                      </a:r>
                      <a:endParaRPr/>
                    </a:p>
                  </a:txBody>
                  <a:tcPr marT="45725" marB="45725" marR="91450" marL="91450"/>
                </a:tc>
              </a:tr>
            </a:tbl>
          </a:graphicData>
        </a:graphic>
      </p:graphicFrame>
      <p:pic>
        <p:nvPicPr>
          <p:cNvPr id="435" name="Google Shape;435;p46"/>
          <p:cNvPicPr preferRelativeResize="0"/>
          <p:nvPr/>
        </p:nvPicPr>
        <p:blipFill rotWithShape="1">
          <a:blip r:embed="rId3">
            <a:alphaModFix/>
          </a:blip>
          <a:srcRect b="0" l="0" r="0" t="0"/>
          <a:stretch/>
        </p:blipFill>
        <p:spPr>
          <a:xfrm>
            <a:off x="-177800" y="1371600"/>
            <a:ext cx="3098800" cy="3098800"/>
          </a:xfrm>
          <a:prstGeom prst="rect">
            <a:avLst/>
          </a:prstGeom>
          <a:noFill/>
          <a:ln>
            <a:noFill/>
          </a:ln>
        </p:spPr>
      </p:pic>
      <p:pic>
        <p:nvPicPr>
          <p:cNvPr id="436" name="Google Shape;436;p46"/>
          <p:cNvPicPr preferRelativeResize="0"/>
          <p:nvPr/>
        </p:nvPicPr>
        <p:blipFill rotWithShape="1">
          <a:blip r:embed="rId4">
            <a:alphaModFix/>
          </a:blip>
          <a:srcRect b="0" l="0" r="0" t="0"/>
          <a:stretch/>
        </p:blipFill>
        <p:spPr>
          <a:xfrm>
            <a:off x="2362200" y="1371600"/>
            <a:ext cx="3276600" cy="3276600"/>
          </a:xfrm>
          <a:prstGeom prst="rect">
            <a:avLst/>
          </a:prstGeom>
          <a:noFill/>
          <a:ln>
            <a:noFill/>
          </a:ln>
        </p:spPr>
      </p:pic>
      <p:pic>
        <p:nvPicPr>
          <p:cNvPr id="437" name="Google Shape;437;p46"/>
          <p:cNvPicPr preferRelativeResize="0"/>
          <p:nvPr/>
        </p:nvPicPr>
        <p:blipFill rotWithShape="1">
          <a:blip r:embed="rId5">
            <a:alphaModFix/>
          </a:blip>
          <a:srcRect b="0" l="0" r="0" t="0"/>
          <a:stretch/>
        </p:blipFill>
        <p:spPr>
          <a:xfrm>
            <a:off x="4800600" y="1295400"/>
            <a:ext cx="3429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7"/>
          <p:cNvSpPr txBox="1"/>
          <p:nvPr>
            <p:ph type="title"/>
          </p:nvPr>
        </p:nvSpPr>
        <p:spPr>
          <a:xfrm>
            <a:off x="498474" y="484093"/>
            <a:ext cx="7556313" cy="8113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Nebraska Supreme Court</a:t>
            </a:r>
            <a:endParaRPr sz="2000">
              <a:latin typeface="Arial"/>
              <a:ea typeface="Arial"/>
              <a:cs typeface="Arial"/>
              <a:sym typeface="Arial"/>
            </a:endParaRPr>
          </a:p>
        </p:txBody>
      </p:sp>
      <p:sp>
        <p:nvSpPr>
          <p:cNvPr id="444" name="Google Shape;444;p47"/>
          <p:cNvSpPr txBox="1"/>
          <p:nvPr/>
        </p:nvSpPr>
        <p:spPr>
          <a:xfrm>
            <a:off x="498473" y="5181600"/>
            <a:ext cx="5902327" cy="15081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dk1"/>
                </a:solidFill>
                <a:latin typeface="Arial"/>
                <a:ea typeface="Arial"/>
                <a:cs typeface="Arial"/>
                <a:sym typeface="Arial"/>
              </a:rPr>
              <a:t>7 Supreme Court Justices </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Appointed and Voted to Retain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Retention election once every 6 years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2 Women: Lindsey Miller-Lerman &amp; Stephanie Stacy</a:t>
            </a:r>
            <a:endParaRPr/>
          </a:p>
        </p:txBody>
      </p:sp>
      <p:pic>
        <p:nvPicPr>
          <p:cNvPr id="445" name="Google Shape;445;p47"/>
          <p:cNvPicPr preferRelativeResize="0"/>
          <p:nvPr/>
        </p:nvPicPr>
        <p:blipFill rotWithShape="1">
          <a:blip r:embed="rId3">
            <a:alphaModFix/>
          </a:blip>
          <a:srcRect b="0" l="0" r="0" t="0"/>
          <a:stretch/>
        </p:blipFill>
        <p:spPr>
          <a:xfrm>
            <a:off x="6654800" y="3632200"/>
            <a:ext cx="2489200" cy="3225800"/>
          </a:xfrm>
          <a:prstGeom prst="rect">
            <a:avLst/>
          </a:prstGeom>
          <a:noFill/>
          <a:ln>
            <a:noFill/>
          </a:ln>
        </p:spPr>
      </p:pic>
      <p:pic>
        <p:nvPicPr>
          <p:cNvPr id="446" name="Google Shape;446;p47"/>
          <p:cNvPicPr preferRelativeResize="0"/>
          <p:nvPr/>
        </p:nvPicPr>
        <p:blipFill rotWithShape="1">
          <a:blip r:embed="rId4">
            <a:alphaModFix/>
          </a:blip>
          <a:srcRect b="0" l="0" r="0" t="0"/>
          <a:stretch/>
        </p:blipFill>
        <p:spPr>
          <a:xfrm>
            <a:off x="466805" y="1524000"/>
            <a:ext cx="5941017" cy="350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8"/>
          <p:cNvSpPr txBox="1"/>
          <p:nvPr>
            <p:ph type="title"/>
          </p:nvPr>
        </p:nvSpPr>
        <p:spPr>
          <a:xfrm>
            <a:off x="498474" y="484093"/>
            <a:ext cx="7556313" cy="8113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Governor of Nebraska</a:t>
            </a:r>
            <a:endParaRPr sz="2000">
              <a:latin typeface="Arial"/>
              <a:ea typeface="Arial"/>
              <a:cs typeface="Arial"/>
              <a:sym typeface="Arial"/>
            </a:endParaRPr>
          </a:p>
        </p:txBody>
      </p:sp>
      <p:sp>
        <p:nvSpPr>
          <p:cNvPr id="452" name="Google Shape;452;p48"/>
          <p:cNvSpPr txBox="1"/>
          <p:nvPr/>
        </p:nvSpPr>
        <p:spPr>
          <a:xfrm>
            <a:off x="498473" y="5473005"/>
            <a:ext cx="5902327"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Governor Pete Ricketts</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4 Year Terms</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Elected in Midterm Elections (2022)</a:t>
            </a:r>
            <a:endParaRPr/>
          </a:p>
        </p:txBody>
      </p:sp>
      <p:pic>
        <p:nvPicPr>
          <p:cNvPr id="453" name="Google Shape;453;p48"/>
          <p:cNvPicPr preferRelativeResize="0"/>
          <p:nvPr/>
        </p:nvPicPr>
        <p:blipFill rotWithShape="1">
          <a:blip r:embed="rId3">
            <a:alphaModFix/>
          </a:blip>
          <a:srcRect b="0" l="0" r="0" t="0"/>
          <a:stretch/>
        </p:blipFill>
        <p:spPr>
          <a:xfrm>
            <a:off x="6667500" y="3644900"/>
            <a:ext cx="2476500" cy="3213100"/>
          </a:xfrm>
          <a:prstGeom prst="rect">
            <a:avLst/>
          </a:prstGeom>
          <a:noFill/>
          <a:ln>
            <a:noFill/>
          </a:ln>
        </p:spPr>
      </p:pic>
      <p:pic>
        <p:nvPicPr>
          <p:cNvPr id="454" name="Google Shape;454;p48"/>
          <p:cNvPicPr preferRelativeResize="0"/>
          <p:nvPr/>
        </p:nvPicPr>
        <p:blipFill rotWithShape="1">
          <a:blip r:embed="rId4">
            <a:alphaModFix/>
          </a:blip>
          <a:srcRect b="0" l="0" r="0" t="0"/>
          <a:stretch/>
        </p:blipFill>
        <p:spPr>
          <a:xfrm>
            <a:off x="498473" y="1266986"/>
            <a:ext cx="4206019" cy="42060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9"/>
          <p:cNvSpPr txBox="1"/>
          <p:nvPr>
            <p:ph type="title"/>
          </p:nvPr>
        </p:nvSpPr>
        <p:spPr>
          <a:xfrm>
            <a:off x="498474" y="484093"/>
            <a:ext cx="7556313" cy="8113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State Senator Matt Hansen</a:t>
            </a:r>
            <a:endParaRPr sz="2000">
              <a:latin typeface="Arial"/>
              <a:ea typeface="Arial"/>
              <a:cs typeface="Arial"/>
              <a:sym typeface="Arial"/>
            </a:endParaRPr>
          </a:p>
        </p:txBody>
      </p:sp>
      <p:pic>
        <p:nvPicPr>
          <p:cNvPr id="460" name="Google Shape;460;p49"/>
          <p:cNvPicPr preferRelativeResize="0"/>
          <p:nvPr/>
        </p:nvPicPr>
        <p:blipFill rotWithShape="1">
          <a:blip r:embed="rId3">
            <a:alphaModFix/>
          </a:blip>
          <a:srcRect b="0" l="0" r="0" t="0"/>
          <a:stretch/>
        </p:blipFill>
        <p:spPr>
          <a:xfrm>
            <a:off x="498473" y="1447800"/>
            <a:ext cx="7556313" cy="3955258"/>
          </a:xfrm>
          <a:prstGeom prst="rect">
            <a:avLst/>
          </a:prstGeom>
          <a:noFill/>
          <a:ln>
            <a:noFill/>
          </a:ln>
        </p:spPr>
      </p:pic>
      <p:sp>
        <p:nvSpPr>
          <p:cNvPr id="461" name="Google Shape;461;p49"/>
          <p:cNvSpPr txBox="1"/>
          <p:nvPr/>
        </p:nvSpPr>
        <p:spPr>
          <a:xfrm>
            <a:off x="498473" y="5555458"/>
            <a:ext cx="5222905"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Legislative District 26</a:t>
            </a:r>
            <a:endParaRPr/>
          </a:p>
          <a:p>
            <a:pPr indent="0" lvl="0" marL="0" marR="0" rtl="0" algn="l">
              <a:spcBef>
                <a:spcPts val="0"/>
              </a:spcBef>
              <a:spcAft>
                <a:spcPts val="0"/>
              </a:spcAft>
              <a:buNone/>
            </a:pPr>
            <a:r>
              <a:rPr lang="en-US" sz="2800">
                <a:solidFill>
                  <a:schemeClr val="dk1"/>
                </a:solidFill>
                <a:latin typeface="Arial"/>
                <a:ea typeface="Arial"/>
                <a:cs typeface="Arial"/>
                <a:sym typeface="Arial"/>
              </a:rPr>
              <a:t>Represents Lincoln Northeast! </a:t>
            </a:r>
            <a:endParaRPr sz="2800">
              <a:solidFill>
                <a:schemeClr val="dk1"/>
              </a:solidFill>
            </a:endParaRPr>
          </a:p>
        </p:txBody>
      </p:sp>
      <p:pic>
        <p:nvPicPr>
          <p:cNvPr id="462" name="Google Shape;462;p49"/>
          <p:cNvPicPr preferRelativeResize="0"/>
          <p:nvPr/>
        </p:nvPicPr>
        <p:blipFill rotWithShape="1">
          <a:blip r:embed="rId4">
            <a:alphaModFix/>
          </a:blip>
          <a:srcRect b="0" l="0" r="0" t="0"/>
          <a:stretch/>
        </p:blipFill>
        <p:spPr>
          <a:xfrm>
            <a:off x="6654800" y="3666425"/>
            <a:ext cx="2489200" cy="318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0"/>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History of the Unicameral</a:t>
            </a:r>
            <a:endParaRPr sz="2000">
              <a:latin typeface="Arial"/>
              <a:ea typeface="Arial"/>
              <a:cs typeface="Arial"/>
              <a:sym typeface="Arial"/>
            </a:endParaRPr>
          </a:p>
        </p:txBody>
      </p:sp>
      <p:sp>
        <p:nvSpPr>
          <p:cNvPr id="468" name="Google Shape;468;p50"/>
          <p:cNvSpPr txBox="1"/>
          <p:nvPr>
            <p:ph idx="1" type="body"/>
          </p:nvPr>
        </p:nvSpPr>
        <p:spPr>
          <a:xfrm>
            <a:off x="268943" y="1904999"/>
            <a:ext cx="5517182" cy="4579471"/>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SzPts val="1800"/>
              <a:buChar char="■"/>
            </a:pPr>
            <a:r>
              <a:rPr lang="en-US" sz="2400">
                <a:latin typeface="Arial"/>
                <a:ea typeface="Arial"/>
                <a:cs typeface="Arial"/>
                <a:sym typeface="Arial"/>
              </a:rPr>
              <a:t>Nebraska became a state in </a:t>
            </a:r>
            <a:r>
              <a:rPr b="1" lang="en-US" sz="2400">
                <a:latin typeface="Arial"/>
                <a:ea typeface="Arial"/>
                <a:cs typeface="Arial"/>
                <a:sym typeface="Arial"/>
              </a:rPr>
              <a:t>1867</a:t>
            </a:r>
            <a:endParaRPr/>
          </a:p>
          <a:p>
            <a:pPr indent="-228600" lvl="0" marL="228600" rtl="0" algn="l">
              <a:spcBef>
                <a:spcPts val="2000"/>
              </a:spcBef>
              <a:spcAft>
                <a:spcPts val="0"/>
              </a:spcAft>
              <a:buSzPts val="1800"/>
              <a:buChar char="■"/>
            </a:pPr>
            <a:r>
              <a:rPr lang="en-US" sz="2400">
                <a:latin typeface="Arial"/>
                <a:ea typeface="Arial"/>
                <a:cs typeface="Arial"/>
                <a:sym typeface="Arial"/>
              </a:rPr>
              <a:t>At first, we had a House of Representatives and State Senate</a:t>
            </a:r>
            <a:endParaRPr/>
          </a:p>
          <a:p>
            <a:pPr indent="-228600" lvl="0" marL="228600" rtl="0" algn="l">
              <a:spcBef>
                <a:spcPts val="2000"/>
              </a:spcBef>
              <a:spcAft>
                <a:spcPts val="0"/>
              </a:spcAft>
              <a:buSzPts val="1800"/>
              <a:buChar char="■"/>
            </a:pPr>
            <a:r>
              <a:rPr lang="en-US" sz="2400">
                <a:latin typeface="Arial"/>
                <a:ea typeface="Arial"/>
                <a:cs typeface="Arial"/>
                <a:sym typeface="Arial"/>
              </a:rPr>
              <a:t>In </a:t>
            </a:r>
            <a:r>
              <a:rPr b="1" lang="en-US" sz="2400">
                <a:latin typeface="Arial"/>
                <a:ea typeface="Arial"/>
                <a:cs typeface="Arial"/>
                <a:sym typeface="Arial"/>
              </a:rPr>
              <a:t>1934</a:t>
            </a:r>
            <a:r>
              <a:rPr lang="en-US" sz="2400">
                <a:latin typeface="Arial"/>
                <a:ea typeface="Arial"/>
                <a:cs typeface="Arial"/>
                <a:sym typeface="Arial"/>
              </a:rPr>
              <a:t>, Nebraskans voted to become a one-house system: the </a:t>
            </a:r>
            <a:r>
              <a:rPr b="1" lang="en-US" sz="2400">
                <a:latin typeface="Arial"/>
                <a:ea typeface="Arial"/>
                <a:cs typeface="Arial"/>
                <a:sym typeface="Arial"/>
              </a:rPr>
              <a:t>Unicameral</a:t>
            </a:r>
            <a:endParaRPr/>
          </a:p>
          <a:p>
            <a:pPr indent="-228600" lvl="0" marL="228600" rtl="0" algn="l">
              <a:spcBef>
                <a:spcPts val="2000"/>
              </a:spcBef>
              <a:spcAft>
                <a:spcPts val="0"/>
              </a:spcAft>
              <a:buSzPts val="1800"/>
              <a:buChar char="■"/>
            </a:pPr>
            <a:r>
              <a:rPr b="1" lang="en-US" sz="2400">
                <a:latin typeface="Arial"/>
                <a:ea typeface="Arial"/>
                <a:cs typeface="Arial"/>
                <a:sym typeface="Arial"/>
              </a:rPr>
              <a:t>George Norris: </a:t>
            </a:r>
            <a:r>
              <a:rPr lang="en-US" sz="2400">
                <a:latin typeface="Arial"/>
                <a:ea typeface="Arial"/>
                <a:cs typeface="Arial"/>
                <a:sym typeface="Arial"/>
              </a:rPr>
              <a:t>US State Senator and the “Father” of the Unicameral</a:t>
            </a:r>
            <a:endParaRPr/>
          </a:p>
          <a:p>
            <a:pPr indent="-190500" lvl="1" marL="457200" rtl="0" algn="l">
              <a:spcBef>
                <a:spcPts val="600"/>
              </a:spcBef>
              <a:spcAft>
                <a:spcPts val="0"/>
              </a:spcAft>
              <a:buSzPts val="600"/>
              <a:buNone/>
            </a:pPr>
            <a:r>
              <a:t/>
            </a:r>
            <a:endParaRPr sz="800">
              <a:latin typeface="Arial"/>
              <a:ea typeface="Arial"/>
              <a:cs typeface="Arial"/>
              <a:sym typeface="Arial"/>
            </a:endParaRPr>
          </a:p>
        </p:txBody>
      </p:sp>
      <p:pic>
        <p:nvPicPr>
          <p:cNvPr id="469" name="Google Shape;469;p50"/>
          <p:cNvPicPr preferRelativeResize="0"/>
          <p:nvPr/>
        </p:nvPicPr>
        <p:blipFill rotWithShape="1">
          <a:blip r:embed="rId3">
            <a:alphaModFix/>
          </a:blip>
          <a:srcRect b="0" l="0" r="0" t="0"/>
          <a:stretch/>
        </p:blipFill>
        <p:spPr>
          <a:xfrm>
            <a:off x="5786124" y="2362200"/>
            <a:ext cx="3094099" cy="3321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1"/>
          <p:cNvSpPr txBox="1"/>
          <p:nvPr>
            <p:ph type="title"/>
          </p:nvPr>
        </p:nvSpPr>
        <p:spPr>
          <a:xfrm>
            <a:off x="498474" y="484093"/>
            <a:ext cx="7556313" cy="132460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Arial"/>
              <a:buNone/>
            </a:pPr>
            <a:r>
              <a:rPr lang="en-US">
                <a:latin typeface="Arial"/>
                <a:ea typeface="Arial"/>
                <a:cs typeface="Arial"/>
                <a:sym typeface="Arial"/>
              </a:rPr>
              <a:t>Why a Unicameral?</a:t>
            </a:r>
            <a:endParaRPr sz="2000">
              <a:latin typeface="Arial"/>
              <a:ea typeface="Arial"/>
              <a:cs typeface="Arial"/>
              <a:sym typeface="Arial"/>
            </a:endParaRPr>
          </a:p>
        </p:txBody>
      </p:sp>
      <p:sp>
        <p:nvSpPr>
          <p:cNvPr id="475" name="Google Shape;475;p51"/>
          <p:cNvSpPr txBox="1"/>
          <p:nvPr>
            <p:ph idx="1" type="body"/>
          </p:nvPr>
        </p:nvSpPr>
        <p:spPr>
          <a:xfrm>
            <a:off x="268943" y="1904999"/>
            <a:ext cx="5380305" cy="4579471"/>
          </a:xfrm>
          <a:prstGeom prst="rect">
            <a:avLst/>
          </a:prstGeom>
          <a:noFill/>
          <a:ln>
            <a:noFill/>
          </a:ln>
        </p:spPr>
        <p:txBody>
          <a:bodyPr anchorCtr="0" anchor="t" bIns="45700" lIns="91425" spcFirstLastPara="1" rIns="91425" wrap="square" tIns="45700">
            <a:noAutofit/>
          </a:bodyPr>
          <a:lstStyle/>
          <a:p>
            <a:pPr indent="-476250" lvl="0" marL="457200" rtl="0" algn="l">
              <a:spcBef>
                <a:spcPts val="0"/>
              </a:spcBef>
              <a:spcAft>
                <a:spcPts val="0"/>
              </a:spcAft>
              <a:buClr>
                <a:srgbClr val="434343"/>
              </a:buClr>
              <a:buSzPts val="3000"/>
              <a:buFont typeface="Arial"/>
              <a:buAutoNum type="arabicPeriod"/>
            </a:pPr>
            <a:r>
              <a:rPr lang="en-US" sz="3600">
                <a:latin typeface="Arial"/>
                <a:ea typeface="Arial"/>
                <a:cs typeface="Arial"/>
                <a:sym typeface="Arial"/>
              </a:rPr>
              <a:t>Save Money.</a:t>
            </a:r>
            <a:endParaRPr/>
          </a:p>
          <a:p>
            <a:pPr indent="-476250" lvl="0" marL="457200" rtl="0" algn="l">
              <a:spcBef>
                <a:spcPts val="2000"/>
              </a:spcBef>
              <a:spcAft>
                <a:spcPts val="0"/>
              </a:spcAft>
              <a:buClr>
                <a:srgbClr val="434343"/>
              </a:buClr>
              <a:buSzPts val="3000"/>
              <a:buFont typeface="Arial"/>
              <a:buAutoNum type="arabicPeriod"/>
            </a:pPr>
            <a:r>
              <a:rPr lang="en-US" sz="3600">
                <a:latin typeface="Arial"/>
                <a:ea typeface="Arial"/>
                <a:cs typeface="Arial"/>
                <a:sym typeface="Arial"/>
              </a:rPr>
              <a:t>Increase efficiency – process goes faster.</a:t>
            </a:r>
            <a:endParaRPr/>
          </a:p>
          <a:p>
            <a:pPr indent="-476250" lvl="0" marL="457200" rtl="0" algn="l">
              <a:spcBef>
                <a:spcPts val="2000"/>
              </a:spcBef>
              <a:spcAft>
                <a:spcPts val="0"/>
              </a:spcAft>
              <a:buClr>
                <a:srgbClr val="434343"/>
              </a:buClr>
              <a:buSzPts val="3000"/>
              <a:buFont typeface="Arial"/>
              <a:buAutoNum type="arabicPeriod"/>
            </a:pPr>
            <a:r>
              <a:rPr lang="en-US" sz="3600">
                <a:latin typeface="Arial"/>
                <a:ea typeface="Arial"/>
                <a:cs typeface="Arial"/>
                <a:sym typeface="Arial"/>
              </a:rPr>
              <a:t>The Citizen Legislature: centering the role of the people!</a:t>
            </a:r>
            <a:endParaRPr/>
          </a:p>
          <a:p>
            <a:pPr indent="-342900" lvl="0" marL="457200" rtl="0" algn="l">
              <a:spcBef>
                <a:spcPts val="2000"/>
              </a:spcBef>
              <a:spcAft>
                <a:spcPts val="0"/>
              </a:spcAft>
              <a:buSzPts val="1800"/>
              <a:buFont typeface="Rockwell"/>
              <a:buNone/>
            </a:pPr>
            <a:r>
              <a:t/>
            </a:r>
            <a:endParaRPr b="1" sz="2400">
              <a:latin typeface="Arial"/>
              <a:ea typeface="Arial"/>
              <a:cs typeface="Arial"/>
              <a:sym typeface="Arial"/>
            </a:endParaRPr>
          </a:p>
        </p:txBody>
      </p:sp>
      <p:pic>
        <p:nvPicPr>
          <p:cNvPr id="476" name="Google Shape;476;p51"/>
          <p:cNvPicPr preferRelativeResize="0"/>
          <p:nvPr/>
        </p:nvPicPr>
        <p:blipFill rotWithShape="1">
          <a:blip r:embed="rId3">
            <a:alphaModFix/>
          </a:blip>
          <a:srcRect b="0" l="0" r="0" t="0"/>
          <a:stretch/>
        </p:blipFill>
        <p:spPr>
          <a:xfrm>
            <a:off x="5649248" y="2670734"/>
            <a:ext cx="3225809" cy="304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Advantag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9_Advantag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