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5" r:id="rId10"/>
    <p:sldId id="266" r:id="rId11"/>
    <p:sldId id="279" r:id="rId12"/>
    <p:sldId id="274" r:id="rId13"/>
    <p:sldId id="265" r:id="rId14"/>
    <p:sldId id="276" r:id="rId15"/>
    <p:sldId id="273" r:id="rId16"/>
    <p:sldId id="277" r:id="rId17"/>
    <p:sldId id="278" r:id="rId18"/>
  </p:sldIdLst>
  <p:sldSz cx="12192000" cy="6858000"/>
  <p:notesSz cx="12192000" cy="6858000"/>
  <p:embeddedFontLst>
    <p:embeddedFont>
      <p:font typeface="Arial Black" panose="020B0604020202020204" pitchFamily="34" charset="0"/>
      <p:regular r:id="rId20"/>
      <p:bold r:id="rId21"/>
    </p:embeddedFont>
    <p:embeddedFont>
      <p:font typeface="Arial Narrow" panose="020B0604020202020204" pitchFamily="34" charset="0"/>
      <p:regular r:id="rId22"/>
      <p:bold r:id="rId23"/>
      <p:italic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EB Garamond" pitchFamily="2" charset="0"/>
      <p:regular r:id="rId30"/>
      <p:bold r:id="rId31"/>
      <p:italic r:id="rId32"/>
      <p:boldItalic r:id="rId33"/>
    </p:embeddedFont>
    <p:embeddedFont>
      <p:font typeface="Open Sans" panose="020B0606030504020204" pitchFamily="34" charset="0"/>
      <p:regular r:id="rId34"/>
      <p:bold r:id="rId35"/>
      <p:italic r:id="rId36"/>
      <p:boldItalic r:id="rId37"/>
    </p:embeddedFont>
    <p:embeddedFont>
      <p:font typeface="Open Sans ExtraBold" panose="020B0806030504020204" pitchFamily="34" charset="0"/>
      <p:bold r:id="rId38"/>
      <p:italic r:id="rId39"/>
      <p:boldItalic r:id="rId40"/>
    </p:embeddedFont>
    <p:embeddedFont>
      <p:font typeface="Verdana" panose="020B0604030504040204" pitchFamily="3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5" roundtripDataSignature="AMtx7miC6N35O9XqTJB5KkQZ1XVbeWGk7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78"/>
    <p:restoredTop sz="94663"/>
  </p:normalViewPr>
  <p:slideViewPr>
    <p:cSldViewPr snapToGrid="0">
      <p:cViewPr>
        <p:scale>
          <a:sx n="90" d="100"/>
          <a:sy n="90" d="100"/>
        </p:scale>
        <p:origin x="896" y="76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0.fntdata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font" Target="fonts/font2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font" Target="fonts/font24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presProps" Target="presProps.xml"/><Relationship Id="rId20" Type="http://schemas.openxmlformats.org/officeDocument/2006/relationships/font" Target="fonts/font1.fntdata"/><Relationship Id="rId41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9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5" name="Google Shape;16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131344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0" y="514350"/>
            <a:ext cx="4573588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239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7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a472dc6e5a_0_14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ga472dc6e5a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500" cy="2571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6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9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5" name="Google Shape;16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6985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obj">
  <p:cSld name="OBJECT">
    <p:bg>
      <p:bgPr>
        <a:solidFill>
          <a:schemeClr val="lt1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1"/>
          <p:cNvSpPr/>
          <p:nvPr/>
        </p:nvSpPr>
        <p:spPr>
          <a:xfrm>
            <a:off x="7936077" y="5802642"/>
            <a:ext cx="1155065" cy="583565"/>
          </a:xfrm>
          <a:custGeom>
            <a:avLst/>
            <a:gdLst/>
            <a:ahLst/>
            <a:cxnLst/>
            <a:rect l="l" t="t" r="r" b="b"/>
            <a:pathLst>
              <a:path w="1155065" h="583564" extrusionOk="0">
                <a:moveTo>
                  <a:pt x="792099" y="0"/>
                </a:moveTo>
                <a:lnTo>
                  <a:pt x="594423" y="0"/>
                </a:lnTo>
                <a:lnTo>
                  <a:pt x="527113" y="203708"/>
                </a:lnTo>
                <a:lnTo>
                  <a:pt x="459892" y="0"/>
                </a:lnTo>
                <a:lnTo>
                  <a:pt x="332206" y="0"/>
                </a:lnTo>
                <a:lnTo>
                  <a:pt x="264871" y="203708"/>
                </a:lnTo>
                <a:lnTo>
                  <a:pt x="197561" y="0"/>
                </a:lnTo>
                <a:lnTo>
                  <a:pt x="0" y="0"/>
                </a:lnTo>
                <a:lnTo>
                  <a:pt x="192405" y="583196"/>
                </a:lnTo>
                <a:lnTo>
                  <a:pt x="337477" y="583196"/>
                </a:lnTo>
                <a:lnTo>
                  <a:pt x="395998" y="406539"/>
                </a:lnTo>
                <a:lnTo>
                  <a:pt x="454634" y="583196"/>
                </a:lnTo>
                <a:lnTo>
                  <a:pt x="599719" y="583196"/>
                </a:lnTo>
                <a:lnTo>
                  <a:pt x="792099" y="0"/>
                </a:lnTo>
                <a:close/>
              </a:path>
              <a:path w="1155065" h="583564" extrusionOk="0">
                <a:moveTo>
                  <a:pt x="1154861" y="430530"/>
                </a:moveTo>
                <a:lnTo>
                  <a:pt x="991400" y="430530"/>
                </a:lnTo>
                <a:lnTo>
                  <a:pt x="991400" y="363220"/>
                </a:lnTo>
                <a:lnTo>
                  <a:pt x="1146162" y="363220"/>
                </a:lnTo>
                <a:lnTo>
                  <a:pt x="1146162" y="217170"/>
                </a:lnTo>
                <a:lnTo>
                  <a:pt x="991400" y="217170"/>
                </a:lnTo>
                <a:lnTo>
                  <a:pt x="991400" y="153670"/>
                </a:lnTo>
                <a:lnTo>
                  <a:pt x="1148829" y="153670"/>
                </a:lnTo>
                <a:lnTo>
                  <a:pt x="1148829" y="0"/>
                </a:lnTo>
                <a:lnTo>
                  <a:pt x="805192" y="0"/>
                </a:lnTo>
                <a:lnTo>
                  <a:pt x="805192" y="153670"/>
                </a:lnTo>
                <a:lnTo>
                  <a:pt x="805192" y="217170"/>
                </a:lnTo>
                <a:lnTo>
                  <a:pt x="805192" y="363220"/>
                </a:lnTo>
                <a:lnTo>
                  <a:pt x="805192" y="430530"/>
                </a:lnTo>
                <a:lnTo>
                  <a:pt x="805192" y="582942"/>
                </a:lnTo>
                <a:lnTo>
                  <a:pt x="1154861" y="582942"/>
                </a:lnTo>
                <a:lnTo>
                  <a:pt x="1154861" y="430530"/>
                </a:lnTo>
                <a:close/>
              </a:path>
            </a:pathLst>
          </a:custGeom>
          <a:solidFill>
            <a:srgbClr val="CFCFC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11"/>
          <p:cNvSpPr/>
          <p:nvPr/>
        </p:nvSpPr>
        <p:spPr>
          <a:xfrm>
            <a:off x="9143187" y="5788786"/>
            <a:ext cx="1521460" cy="612140"/>
          </a:xfrm>
          <a:custGeom>
            <a:avLst/>
            <a:gdLst/>
            <a:ahLst/>
            <a:cxnLst/>
            <a:rect l="l" t="t" r="r" b="b"/>
            <a:pathLst>
              <a:path w="1521459" h="612139" extrusionOk="0">
                <a:moveTo>
                  <a:pt x="355079" y="444385"/>
                </a:moveTo>
                <a:lnTo>
                  <a:pt x="194271" y="444385"/>
                </a:lnTo>
                <a:lnTo>
                  <a:pt x="194271" y="13855"/>
                </a:lnTo>
                <a:lnTo>
                  <a:pt x="0" y="13855"/>
                </a:lnTo>
                <a:lnTo>
                  <a:pt x="0" y="444385"/>
                </a:lnTo>
                <a:lnTo>
                  <a:pt x="0" y="596798"/>
                </a:lnTo>
                <a:lnTo>
                  <a:pt x="355079" y="596798"/>
                </a:lnTo>
                <a:lnTo>
                  <a:pt x="355079" y="444385"/>
                </a:lnTo>
                <a:close/>
              </a:path>
              <a:path w="1521459" h="612139" extrusionOk="0">
                <a:moveTo>
                  <a:pt x="900544" y="544715"/>
                </a:moveTo>
                <a:lnTo>
                  <a:pt x="808799" y="382778"/>
                </a:lnTo>
                <a:lnTo>
                  <a:pt x="778243" y="405663"/>
                </a:lnTo>
                <a:lnTo>
                  <a:pt x="741476" y="421284"/>
                </a:lnTo>
                <a:lnTo>
                  <a:pt x="691667" y="428332"/>
                </a:lnTo>
                <a:lnTo>
                  <a:pt x="640080" y="418642"/>
                </a:lnTo>
                <a:lnTo>
                  <a:pt x="598932" y="392455"/>
                </a:lnTo>
                <a:lnTo>
                  <a:pt x="571423" y="353504"/>
                </a:lnTo>
                <a:lnTo>
                  <a:pt x="561301" y="306006"/>
                </a:lnTo>
                <a:lnTo>
                  <a:pt x="570992" y="258267"/>
                </a:lnTo>
                <a:lnTo>
                  <a:pt x="597623" y="219316"/>
                </a:lnTo>
                <a:lnTo>
                  <a:pt x="637438" y="193167"/>
                </a:lnTo>
                <a:lnTo>
                  <a:pt x="687247" y="183476"/>
                </a:lnTo>
                <a:lnTo>
                  <a:pt x="734021" y="190055"/>
                </a:lnTo>
                <a:lnTo>
                  <a:pt x="769429" y="203708"/>
                </a:lnTo>
                <a:lnTo>
                  <a:pt x="800011" y="223735"/>
                </a:lnTo>
                <a:lnTo>
                  <a:pt x="891844" y="62026"/>
                </a:lnTo>
                <a:lnTo>
                  <a:pt x="851496" y="38595"/>
                </a:lnTo>
                <a:lnTo>
                  <a:pt x="805192" y="19913"/>
                </a:lnTo>
                <a:lnTo>
                  <a:pt x="748855" y="5397"/>
                </a:lnTo>
                <a:lnTo>
                  <a:pt x="704545" y="596"/>
                </a:lnTo>
                <a:lnTo>
                  <a:pt x="680339" y="0"/>
                </a:lnTo>
                <a:lnTo>
                  <a:pt x="649262" y="1333"/>
                </a:lnTo>
                <a:lnTo>
                  <a:pt x="589762" y="11988"/>
                </a:lnTo>
                <a:lnTo>
                  <a:pt x="534276" y="33261"/>
                </a:lnTo>
                <a:lnTo>
                  <a:pt x="485355" y="64096"/>
                </a:lnTo>
                <a:lnTo>
                  <a:pt x="443585" y="104089"/>
                </a:lnTo>
                <a:lnTo>
                  <a:pt x="410349" y="152425"/>
                </a:lnTo>
                <a:lnTo>
                  <a:pt x="386295" y="208610"/>
                </a:lnTo>
                <a:lnTo>
                  <a:pt x="374091" y="271868"/>
                </a:lnTo>
                <a:lnTo>
                  <a:pt x="372567" y="306006"/>
                </a:lnTo>
                <a:lnTo>
                  <a:pt x="374027" y="339305"/>
                </a:lnTo>
                <a:lnTo>
                  <a:pt x="385787" y="401586"/>
                </a:lnTo>
                <a:lnTo>
                  <a:pt x="409079" y="457720"/>
                </a:lnTo>
                <a:lnTo>
                  <a:pt x="441883" y="505980"/>
                </a:lnTo>
                <a:lnTo>
                  <a:pt x="483679" y="546125"/>
                </a:lnTo>
                <a:lnTo>
                  <a:pt x="533438" y="577380"/>
                </a:lnTo>
                <a:lnTo>
                  <a:pt x="590842" y="599401"/>
                </a:lnTo>
                <a:lnTo>
                  <a:pt x="653821" y="610616"/>
                </a:lnTo>
                <a:lnTo>
                  <a:pt x="687247" y="612013"/>
                </a:lnTo>
                <a:lnTo>
                  <a:pt x="711873" y="611365"/>
                </a:lnTo>
                <a:lnTo>
                  <a:pt x="756920" y="606082"/>
                </a:lnTo>
                <a:lnTo>
                  <a:pt x="796277" y="596099"/>
                </a:lnTo>
                <a:lnTo>
                  <a:pt x="844664" y="578777"/>
                </a:lnTo>
                <a:lnTo>
                  <a:pt x="888212" y="554024"/>
                </a:lnTo>
                <a:lnTo>
                  <a:pt x="900544" y="544715"/>
                </a:lnTo>
                <a:close/>
              </a:path>
              <a:path w="1521459" h="612139" extrusionOk="0">
                <a:moveTo>
                  <a:pt x="1521256" y="306006"/>
                </a:moveTo>
                <a:lnTo>
                  <a:pt x="1515198" y="244779"/>
                </a:lnTo>
                <a:lnTo>
                  <a:pt x="1497266" y="187007"/>
                </a:lnTo>
                <a:lnTo>
                  <a:pt x="1495539" y="183476"/>
                </a:lnTo>
                <a:lnTo>
                  <a:pt x="1484122" y="159994"/>
                </a:lnTo>
                <a:lnTo>
                  <a:pt x="1451343" y="111226"/>
                </a:lnTo>
                <a:lnTo>
                  <a:pt x="1410030" y="69850"/>
                </a:lnTo>
                <a:lnTo>
                  <a:pt x="1361325" y="37109"/>
                </a:lnTo>
                <a:lnTo>
                  <a:pt x="1337551" y="25590"/>
                </a:lnTo>
                <a:lnTo>
                  <a:pt x="1337551" y="306006"/>
                </a:lnTo>
                <a:lnTo>
                  <a:pt x="1328115" y="353504"/>
                </a:lnTo>
                <a:lnTo>
                  <a:pt x="1301826" y="392455"/>
                </a:lnTo>
                <a:lnTo>
                  <a:pt x="1262976" y="418642"/>
                </a:lnTo>
                <a:lnTo>
                  <a:pt x="1215339" y="428332"/>
                </a:lnTo>
                <a:lnTo>
                  <a:pt x="1167599" y="418642"/>
                </a:lnTo>
                <a:lnTo>
                  <a:pt x="1128788" y="392455"/>
                </a:lnTo>
                <a:lnTo>
                  <a:pt x="1102499" y="353504"/>
                </a:lnTo>
                <a:lnTo>
                  <a:pt x="1092923" y="306006"/>
                </a:lnTo>
                <a:lnTo>
                  <a:pt x="1102499" y="258267"/>
                </a:lnTo>
                <a:lnTo>
                  <a:pt x="1128788" y="219316"/>
                </a:lnTo>
                <a:lnTo>
                  <a:pt x="1167599" y="193167"/>
                </a:lnTo>
                <a:lnTo>
                  <a:pt x="1215339" y="183476"/>
                </a:lnTo>
                <a:lnTo>
                  <a:pt x="1262976" y="193167"/>
                </a:lnTo>
                <a:lnTo>
                  <a:pt x="1301826" y="219316"/>
                </a:lnTo>
                <a:lnTo>
                  <a:pt x="1328115" y="258267"/>
                </a:lnTo>
                <a:lnTo>
                  <a:pt x="1337551" y="306006"/>
                </a:lnTo>
                <a:lnTo>
                  <a:pt x="1337551" y="25590"/>
                </a:lnTo>
                <a:lnTo>
                  <a:pt x="1276477" y="5969"/>
                </a:lnTo>
                <a:lnTo>
                  <a:pt x="1215339" y="0"/>
                </a:lnTo>
                <a:lnTo>
                  <a:pt x="1184275" y="1485"/>
                </a:lnTo>
                <a:lnTo>
                  <a:pt x="1124788" y="13462"/>
                </a:lnTo>
                <a:lnTo>
                  <a:pt x="1069314" y="37109"/>
                </a:lnTo>
                <a:lnTo>
                  <a:pt x="1020622" y="69850"/>
                </a:lnTo>
                <a:lnTo>
                  <a:pt x="979284" y="111226"/>
                </a:lnTo>
                <a:lnTo>
                  <a:pt x="946492" y="159994"/>
                </a:lnTo>
                <a:lnTo>
                  <a:pt x="922883" y="215480"/>
                </a:lnTo>
                <a:lnTo>
                  <a:pt x="910831" y="274955"/>
                </a:lnTo>
                <a:lnTo>
                  <a:pt x="909332" y="306006"/>
                </a:lnTo>
                <a:lnTo>
                  <a:pt x="910831" y="336969"/>
                </a:lnTo>
                <a:lnTo>
                  <a:pt x="922883" y="396430"/>
                </a:lnTo>
                <a:lnTo>
                  <a:pt x="946492" y="451916"/>
                </a:lnTo>
                <a:lnTo>
                  <a:pt x="979284" y="500608"/>
                </a:lnTo>
                <a:lnTo>
                  <a:pt x="1020622" y="541947"/>
                </a:lnTo>
                <a:lnTo>
                  <a:pt x="1069314" y="574713"/>
                </a:lnTo>
                <a:lnTo>
                  <a:pt x="1124788" y="598385"/>
                </a:lnTo>
                <a:lnTo>
                  <a:pt x="1184275" y="610501"/>
                </a:lnTo>
                <a:lnTo>
                  <a:pt x="1215339" y="612013"/>
                </a:lnTo>
                <a:lnTo>
                  <a:pt x="1246339" y="610501"/>
                </a:lnTo>
                <a:lnTo>
                  <a:pt x="1305775" y="598385"/>
                </a:lnTo>
                <a:lnTo>
                  <a:pt x="1361325" y="574713"/>
                </a:lnTo>
                <a:lnTo>
                  <a:pt x="1410030" y="541947"/>
                </a:lnTo>
                <a:lnTo>
                  <a:pt x="1451343" y="500608"/>
                </a:lnTo>
                <a:lnTo>
                  <a:pt x="1484122" y="451916"/>
                </a:lnTo>
                <a:lnTo>
                  <a:pt x="1495539" y="428332"/>
                </a:lnTo>
                <a:lnTo>
                  <a:pt x="1497266" y="424789"/>
                </a:lnTo>
                <a:lnTo>
                  <a:pt x="1507705" y="396430"/>
                </a:lnTo>
                <a:lnTo>
                  <a:pt x="1515198" y="367131"/>
                </a:lnTo>
                <a:lnTo>
                  <a:pt x="1519732" y="336969"/>
                </a:lnTo>
                <a:lnTo>
                  <a:pt x="1521256" y="306006"/>
                </a:lnTo>
                <a:close/>
              </a:path>
            </a:pathLst>
          </a:custGeom>
          <a:solidFill>
            <a:srgbClr val="CFCFC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11"/>
          <p:cNvSpPr/>
          <p:nvPr/>
        </p:nvSpPr>
        <p:spPr>
          <a:xfrm>
            <a:off x="10712525" y="5802642"/>
            <a:ext cx="611505" cy="583565"/>
          </a:xfrm>
          <a:custGeom>
            <a:avLst/>
            <a:gdLst/>
            <a:ahLst/>
            <a:cxnLst/>
            <a:rect l="l" t="t" r="r" b="b"/>
            <a:pathLst>
              <a:path w="611504" h="583564" extrusionOk="0">
                <a:moveTo>
                  <a:pt x="611111" y="0"/>
                </a:moveTo>
                <a:lnTo>
                  <a:pt x="457225" y="0"/>
                </a:lnTo>
                <a:lnTo>
                  <a:pt x="306006" y="223964"/>
                </a:lnTo>
                <a:lnTo>
                  <a:pt x="153873" y="0"/>
                </a:lnTo>
                <a:lnTo>
                  <a:pt x="0" y="0"/>
                </a:lnTo>
                <a:lnTo>
                  <a:pt x="0" y="583196"/>
                </a:lnTo>
                <a:lnTo>
                  <a:pt x="186207" y="583196"/>
                </a:lnTo>
                <a:lnTo>
                  <a:pt x="186207" y="373316"/>
                </a:lnTo>
                <a:lnTo>
                  <a:pt x="306006" y="548220"/>
                </a:lnTo>
                <a:lnTo>
                  <a:pt x="424903" y="373316"/>
                </a:lnTo>
                <a:lnTo>
                  <a:pt x="424903" y="583196"/>
                </a:lnTo>
                <a:lnTo>
                  <a:pt x="611111" y="583196"/>
                </a:lnTo>
                <a:lnTo>
                  <a:pt x="611111" y="0"/>
                </a:lnTo>
                <a:close/>
              </a:path>
            </a:pathLst>
          </a:custGeom>
          <a:solidFill>
            <a:srgbClr val="CFCFC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11"/>
          <p:cNvSpPr/>
          <p:nvPr/>
        </p:nvSpPr>
        <p:spPr>
          <a:xfrm>
            <a:off x="11384813" y="5802642"/>
            <a:ext cx="349885" cy="583565"/>
          </a:xfrm>
          <a:custGeom>
            <a:avLst/>
            <a:gdLst/>
            <a:ahLst/>
            <a:cxnLst/>
            <a:rect l="l" t="t" r="r" b="b"/>
            <a:pathLst>
              <a:path w="349884" h="583564" extrusionOk="0">
                <a:moveTo>
                  <a:pt x="349681" y="430530"/>
                </a:moveTo>
                <a:lnTo>
                  <a:pt x="186207" y="430530"/>
                </a:lnTo>
                <a:lnTo>
                  <a:pt x="186207" y="363220"/>
                </a:lnTo>
                <a:lnTo>
                  <a:pt x="340982" y="363220"/>
                </a:lnTo>
                <a:lnTo>
                  <a:pt x="340982" y="217170"/>
                </a:lnTo>
                <a:lnTo>
                  <a:pt x="186207" y="217170"/>
                </a:lnTo>
                <a:lnTo>
                  <a:pt x="186207" y="153670"/>
                </a:lnTo>
                <a:lnTo>
                  <a:pt x="343611" y="153670"/>
                </a:lnTo>
                <a:lnTo>
                  <a:pt x="343611" y="0"/>
                </a:lnTo>
                <a:lnTo>
                  <a:pt x="0" y="0"/>
                </a:lnTo>
                <a:lnTo>
                  <a:pt x="0" y="153670"/>
                </a:lnTo>
                <a:lnTo>
                  <a:pt x="0" y="217170"/>
                </a:lnTo>
                <a:lnTo>
                  <a:pt x="0" y="363220"/>
                </a:lnTo>
                <a:lnTo>
                  <a:pt x="0" y="430530"/>
                </a:lnTo>
                <a:lnTo>
                  <a:pt x="0" y="582942"/>
                </a:lnTo>
                <a:lnTo>
                  <a:pt x="349681" y="582942"/>
                </a:lnTo>
                <a:lnTo>
                  <a:pt x="349681" y="430530"/>
                </a:lnTo>
                <a:close/>
              </a:path>
            </a:pathLst>
          </a:custGeom>
          <a:solidFill>
            <a:srgbClr val="CFCFC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11"/>
          <p:cNvSpPr/>
          <p:nvPr/>
        </p:nvSpPr>
        <p:spPr>
          <a:xfrm>
            <a:off x="2229205" y="2284996"/>
            <a:ext cx="92849" cy="92849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11"/>
          <p:cNvSpPr/>
          <p:nvPr/>
        </p:nvSpPr>
        <p:spPr>
          <a:xfrm>
            <a:off x="1648866" y="1704644"/>
            <a:ext cx="92849" cy="92862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11"/>
          <p:cNvSpPr/>
          <p:nvPr/>
        </p:nvSpPr>
        <p:spPr>
          <a:xfrm>
            <a:off x="1939035" y="1994801"/>
            <a:ext cx="92849" cy="92875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11"/>
          <p:cNvSpPr/>
          <p:nvPr/>
        </p:nvSpPr>
        <p:spPr>
          <a:xfrm>
            <a:off x="1068514" y="1124292"/>
            <a:ext cx="92849" cy="92862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11"/>
          <p:cNvSpPr/>
          <p:nvPr/>
        </p:nvSpPr>
        <p:spPr>
          <a:xfrm>
            <a:off x="1358696" y="1414462"/>
            <a:ext cx="92837" cy="92875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11"/>
          <p:cNvSpPr/>
          <p:nvPr/>
        </p:nvSpPr>
        <p:spPr>
          <a:xfrm>
            <a:off x="2750057" y="3334956"/>
            <a:ext cx="92849" cy="92875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11"/>
          <p:cNvSpPr/>
          <p:nvPr/>
        </p:nvSpPr>
        <p:spPr>
          <a:xfrm>
            <a:off x="3040227" y="3625126"/>
            <a:ext cx="92849" cy="92862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11"/>
          <p:cNvSpPr/>
          <p:nvPr/>
        </p:nvSpPr>
        <p:spPr>
          <a:xfrm>
            <a:off x="2169718" y="2754617"/>
            <a:ext cx="92849" cy="92862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11"/>
          <p:cNvSpPr/>
          <p:nvPr/>
        </p:nvSpPr>
        <p:spPr>
          <a:xfrm>
            <a:off x="253822" y="0"/>
            <a:ext cx="2914015" cy="2782570"/>
          </a:xfrm>
          <a:custGeom>
            <a:avLst/>
            <a:gdLst/>
            <a:ahLst/>
            <a:cxnLst/>
            <a:rect l="l" t="t" r="r" b="b"/>
            <a:pathLst>
              <a:path w="2914015" h="2782570" extrusionOk="0">
                <a:moveTo>
                  <a:pt x="263180" y="0"/>
                </a:moveTo>
                <a:lnTo>
                  <a:pt x="0" y="0"/>
                </a:lnTo>
                <a:lnTo>
                  <a:pt x="2754820" y="2754845"/>
                </a:lnTo>
                <a:lnTo>
                  <a:pt x="2769416" y="2766778"/>
                </a:lnTo>
                <a:lnTo>
                  <a:pt x="2785605" y="2775299"/>
                </a:lnTo>
                <a:lnTo>
                  <a:pt x="2802851" y="2780409"/>
                </a:lnTo>
                <a:lnTo>
                  <a:pt x="2820619" y="2782112"/>
                </a:lnTo>
                <a:lnTo>
                  <a:pt x="2838392" y="2780409"/>
                </a:lnTo>
                <a:lnTo>
                  <a:pt x="2886417" y="2754845"/>
                </a:lnTo>
                <a:lnTo>
                  <a:pt x="2913678" y="2689043"/>
                </a:lnTo>
                <a:lnTo>
                  <a:pt x="2906863" y="2654033"/>
                </a:lnTo>
                <a:lnTo>
                  <a:pt x="2886417" y="2623261"/>
                </a:lnTo>
                <a:lnTo>
                  <a:pt x="263180" y="0"/>
                </a:lnTo>
                <a:close/>
              </a:path>
            </a:pathLst>
          </a:custGeom>
          <a:solidFill>
            <a:srgbClr val="487D9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11"/>
          <p:cNvSpPr/>
          <p:nvPr/>
        </p:nvSpPr>
        <p:spPr>
          <a:xfrm>
            <a:off x="1197724" y="0"/>
            <a:ext cx="1746250" cy="1614805"/>
          </a:xfrm>
          <a:custGeom>
            <a:avLst/>
            <a:gdLst/>
            <a:ahLst/>
            <a:cxnLst/>
            <a:rect l="l" t="t" r="r" b="b"/>
            <a:pathLst>
              <a:path w="1746250" h="1614805" extrusionOk="0">
                <a:moveTo>
                  <a:pt x="263189" y="0"/>
                </a:moveTo>
                <a:lnTo>
                  <a:pt x="0" y="0"/>
                </a:lnTo>
                <a:lnTo>
                  <a:pt x="1587131" y="1587131"/>
                </a:lnTo>
                <a:lnTo>
                  <a:pt x="1601733" y="1599064"/>
                </a:lnTo>
                <a:lnTo>
                  <a:pt x="1617922" y="1607585"/>
                </a:lnTo>
                <a:lnTo>
                  <a:pt x="1635169" y="1612695"/>
                </a:lnTo>
                <a:lnTo>
                  <a:pt x="1652943" y="1614398"/>
                </a:lnTo>
                <a:lnTo>
                  <a:pt x="1670716" y="1612695"/>
                </a:lnTo>
                <a:lnTo>
                  <a:pt x="1718741" y="1587131"/>
                </a:lnTo>
                <a:lnTo>
                  <a:pt x="1746002" y="1521344"/>
                </a:lnTo>
                <a:lnTo>
                  <a:pt x="1739187" y="1486328"/>
                </a:lnTo>
                <a:lnTo>
                  <a:pt x="1718741" y="1455547"/>
                </a:lnTo>
                <a:lnTo>
                  <a:pt x="263189" y="0"/>
                </a:lnTo>
                <a:close/>
              </a:path>
            </a:pathLst>
          </a:custGeom>
          <a:solidFill>
            <a:srgbClr val="88CCE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11"/>
          <p:cNvSpPr/>
          <p:nvPr/>
        </p:nvSpPr>
        <p:spPr>
          <a:xfrm>
            <a:off x="0" y="426906"/>
            <a:ext cx="2169795" cy="2301875"/>
          </a:xfrm>
          <a:custGeom>
            <a:avLst/>
            <a:gdLst/>
            <a:ahLst/>
            <a:cxnLst/>
            <a:rect l="l" t="t" r="r" b="b"/>
            <a:pathLst>
              <a:path w="2169795" h="2301875" extrusionOk="0">
                <a:moveTo>
                  <a:pt x="0" y="0"/>
                </a:moveTo>
                <a:lnTo>
                  <a:pt x="0" y="263185"/>
                </a:lnTo>
                <a:lnTo>
                  <a:pt x="2010841" y="2274027"/>
                </a:lnTo>
                <a:lnTo>
                  <a:pt x="2025437" y="2285953"/>
                </a:lnTo>
                <a:lnTo>
                  <a:pt x="2041626" y="2294469"/>
                </a:lnTo>
                <a:lnTo>
                  <a:pt x="2058872" y="2299579"/>
                </a:lnTo>
                <a:lnTo>
                  <a:pt x="2076640" y="2301281"/>
                </a:lnTo>
                <a:lnTo>
                  <a:pt x="2094415" y="2299579"/>
                </a:lnTo>
                <a:lnTo>
                  <a:pt x="2142451" y="2274027"/>
                </a:lnTo>
                <a:lnTo>
                  <a:pt x="2169712" y="2208235"/>
                </a:lnTo>
                <a:lnTo>
                  <a:pt x="2162897" y="2173218"/>
                </a:lnTo>
                <a:lnTo>
                  <a:pt x="2142451" y="2142442"/>
                </a:lnTo>
                <a:lnTo>
                  <a:pt x="0" y="0"/>
                </a:lnTo>
                <a:close/>
              </a:path>
            </a:pathLst>
          </a:custGeom>
          <a:solidFill>
            <a:srgbClr val="A0CE6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11"/>
          <p:cNvSpPr/>
          <p:nvPr/>
        </p:nvSpPr>
        <p:spPr>
          <a:xfrm>
            <a:off x="2459888" y="3044786"/>
            <a:ext cx="92849" cy="92862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11"/>
          <p:cNvSpPr/>
          <p:nvPr/>
        </p:nvSpPr>
        <p:spPr>
          <a:xfrm>
            <a:off x="3407511" y="0"/>
            <a:ext cx="3161030" cy="2346960"/>
          </a:xfrm>
          <a:custGeom>
            <a:avLst/>
            <a:gdLst/>
            <a:ahLst/>
            <a:cxnLst/>
            <a:rect l="l" t="t" r="r" b="b"/>
            <a:pathLst>
              <a:path w="3161029" h="2346960" extrusionOk="0">
                <a:moveTo>
                  <a:pt x="2962617" y="0"/>
                </a:moveTo>
                <a:lnTo>
                  <a:pt x="198158" y="0"/>
                </a:lnTo>
                <a:lnTo>
                  <a:pt x="193457" y="8296"/>
                </a:lnTo>
                <a:lnTo>
                  <a:pt x="172248" y="48361"/>
                </a:lnTo>
                <a:lnTo>
                  <a:pt x="152165" y="89098"/>
                </a:lnTo>
                <a:lnTo>
                  <a:pt x="133227" y="130484"/>
                </a:lnTo>
                <a:lnTo>
                  <a:pt x="115457" y="172500"/>
                </a:lnTo>
                <a:lnTo>
                  <a:pt x="98873" y="215124"/>
                </a:lnTo>
                <a:lnTo>
                  <a:pt x="83497" y="258337"/>
                </a:lnTo>
                <a:lnTo>
                  <a:pt x="69350" y="302117"/>
                </a:lnTo>
                <a:lnTo>
                  <a:pt x="56453" y="346443"/>
                </a:lnTo>
                <a:lnTo>
                  <a:pt x="44825" y="391295"/>
                </a:lnTo>
                <a:lnTo>
                  <a:pt x="34488" y="436653"/>
                </a:lnTo>
                <a:lnTo>
                  <a:pt x="25462" y="482496"/>
                </a:lnTo>
                <a:lnTo>
                  <a:pt x="17768" y="528802"/>
                </a:lnTo>
                <a:lnTo>
                  <a:pt x="11426" y="575552"/>
                </a:lnTo>
                <a:lnTo>
                  <a:pt x="6458" y="622724"/>
                </a:lnTo>
                <a:lnTo>
                  <a:pt x="2884" y="670299"/>
                </a:lnTo>
                <a:lnTo>
                  <a:pt x="724" y="718255"/>
                </a:lnTo>
                <a:lnTo>
                  <a:pt x="0" y="766571"/>
                </a:lnTo>
                <a:lnTo>
                  <a:pt x="724" y="814888"/>
                </a:lnTo>
                <a:lnTo>
                  <a:pt x="2884" y="862844"/>
                </a:lnTo>
                <a:lnTo>
                  <a:pt x="6458" y="910418"/>
                </a:lnTo>
                <a:lnTo>
                  <a:pt x="11426" y="957591"/>
                </a:lnTo>
                <a:lnTo>
                  <a:pt x="17768" y="1004341"/>
                </a:lnTo>
                <a:lnTo>
                  <a:pt x="25462" y="1050647"/>
                </a:lnTo>
                <a:lnTo>
                  <a:pt x="34488" y="1096489"/>
                </a:lnTo>
                <a:lnTo>
                  <a:pt x="44825" y="1141847"/>
                </a:lnTo>
                <a:lnTo>
                  <a:pt x="56453" y="1186700"/>
                </a:lnTo>
                <a:lnTo>
                  <a:pt x="69350" y="1231026"/>
                </a:lnTo>
                <a:lnTo>
                  <a:pt x="83497" y="1274806"/>
                </a:lnTo>
                <a:lnTo>
                  <a:pt x="98873" y="1318018"/>
                </a:lnTo>
                <a:lnTo>
                  <a:pt x="115457" y="1360643"/>
                </a:lnTo>
                <a:lnTo>
                  <a:pt x="133227" y="1402659"/>
                </a:lnTo>
                <a:lnTo>
                  <a:pt x="152165" y="1444045"/>
                </a:lnTo>
                <a:lnTo>
                  <a:pt x="172248" y="1484781"/>
                </a:lnTo>
                <a:lnTo>
                  <a:pt x="193457" y="1524847"/>
                </a:lnTo>
                <a:lnTo>
                  <a:pt x="215770" y="1564222"/>
                </a:lnTo>
                <a:lnTo>
                  <a:pt x="239167" y="1602884"/>
                </a:lnTo>
                <a:lnTo>
                  <a:pt x="263627" y="1640814"/>
                </a:lnTo>
                <a:lnTo>
                  <a:pt x="289130" y="1677991"/>
                </a:lnTo>
                <a:lnTo>
                  <a:pt x="315655" y="1714393"/>
                </a:lnTo>
                <a:lnTo>
                  <a:pt x="343181" y="1750001"/>
                </a:lnTo>
                <a:lnTo>
                  <a:pt x="371688" y="1784794"/>
                </a:lnTo>
                <a:lnTo>
                  <a:pt x="401155" y="1818750"/>
                </a:lnTo>
                <a:lnTo>
                  <a:pt x="431561" y="1851850"/>
                </a:lnTo>
                <a:lnTo>
                  <a:pt x="462886" y="1884073"/>
                </a:lnTo>
                <a:lnTo>
                  <a:pt x="495109" y="1915398"/>
                </a:lnTo>
                <a:lnTo>
                  <a:pt x="528209" y="1945804"/>
                </a:lnTo>
                <a:lnTo>
                  <a:pt x="562165" y="1975271"/>
                </a:lnTo>
                <a:lnTo>
                  <a:pt x="596958" y="2003777"/>
                </a:lnTo>
                <a:lnTo>
                  <a:pt x="632566" y="2031304"/>
                </a:lnTo>
                <a:lnTo>
                  <a:pt x="668968" y="2057829"/>
                </a:lnTo>
                <a:lnTo>
                  <a:pt x="706145" y="2083332"/>
                </a:lnTo>
                <a:lnTo>
                  <a:pt x="744075" y="2107792"/>
                </a:lnTo>
                <a:lnTo>
                  <a:pt x="782737" y="2131189"/>
                </a:lnTo>
                <a:lnTo>
                  <a:pt x="822112" y="2153502"/>
                </a:lnTo>
                <a:lnTo>
                  <a:pt x="862177" y="2174711"/>
                </a:lnTo>
                <a:lnTo>
                  <a:pt x="902914" y="2194794"/>
                </a:lnTo>
                <a:lnTo>
                  <a:pt x="944300" y="2213732"/>
                </a:lnTo>
                <a:lnTo>
                  <a:pt x="986316" y="2231502"/>
                </a:lnTo>
                <a:lnTo>
                  <a:pt x="1028941" y="2248086"/>
                </a:lnTo>
                <a:lnTo>
                  <a:pt x="1072153" y="2263461"/>
                </a:lnTo>
                <a:lnTo>
                  <a:pt x="1115933" y="2277608"/>
                </a:lnTo>
                <a:lnTo>
                  <a:pt x="1160259" y="2290506"/>
                </a:lnTo>
                <a:lnTo>
                  <a:pt x="1205112" y="2302134"/>
                </a:lnTo>
                <a:lnTo>
                  <a:pt x="1250469" y="2312471"/>
                </a:lnTo>
                <a:lnTo>
                  <a:pt x="1296312" y="2321497"/>
                </a:lnTo>
                <a:lnTo>
                  <a:pt x="1342618" y="2329191"/>
                </a:lnTo>
                <a:lnTo>
                  <a:pt x="1389368" y="2335533"/>
                </a:lnTo>
                <a:lnTo>
                  <a:pt x="1436541" y="2340501"/>
                </a:lnTo>
                <a:lnTo>
                  <a:pt x="1484115" y="2344075"/>
                </a:lnTo>
                <a:lnTo>
                  <a:pt x="1532071" y="2346235"/>
                </a:lnTo>
                <a:lnTo>
                  <a:pt x="1580388" y="2346959"/>
                </a:lnTo>
                <a:lnTo>
                  <a:pt x="1628704" y="2346235"/>
                </a:lnTo>
                <a:lnTo>
                  <a:pt x="1676660" y="2344075"/>
                </a:lnTo>
                <a:lnTo>
                  <a:pt x="1724234" y="2340501"/>
                </a:lnTo>
                <a:lnTo>
                  <a:pt x="1771407" y="2335533"/>
                </a:lnTo>
                <a:lnTo>
                  <a:pt x="1818157" y="2329191"/>
                </a:lnTo>
                <a:lnTo>
                  <a:pt x="1864463" y="2321497"/>
                </a:lnTo>
                <a:lnTo>
                  <a:pt x="1910306" y="2312471"/>
                </a:lnTo>
                <a:lnTo>
                  <a:pt x="1955663" y="2302134"/>
                </a:lnTo>
                <a:lnTo>
                  <a:pt x="2000516" y="2290506"/>
                </a:lnTo>
                <a:lnTo>
                  <a:pt x="2044842" y="2277608"/>
                </a:lnTo>
                <a:lnTo>
                  <a:pt x="2088622" y="2263461"/>
                </a:lnTo>
                <a:lnTo>
                  <a:pt x="2131834" y="2248086"/>
                </a:lnTo>
                <a:lnTo>
                  <a:pt x="2174459" y="2231502"/>
                </a:lnTo>
                <a:lnTo>
                  <a:pt x="2216475" y="2213732"/>
                </a:lnTo>
                <a:lnTo>
                  <a:pt x="2257861" y="2194794"/>
                </a:lnTo>
                <a:lnTo>
                  <a:pt x="2298598" y="2174711"/>
                </a:lnTo>
                <a:lnTo>
                  <a:pt x="2338663" y="2153502"/>
                </a:lnTo>
                <a:lnTo>
                  <a:pt x="2378038" y="2131189"/>
                </a:lnTo>
                <a:lnTo>
                  <a:pt x="2416700" y="2107792"/>
                </a:lnTo>
                <a:lnTo>
                  <a:pt x="2454630" y="2083332"/>
                </a:lnTo>
                <a:lnTo>
                  <a:pt x="2491807" y="2057829"/>
                </a:lnTo>
                <a:lnTo>
                  <a:pt x="2528209" y="2031304"/>
                </a:lnTo>
                <a:lnTo>
                  <a:pt x="2563817" y="2003777"/>
                </a:lnTo>
                <a:lnTo>
                  <a:pt x="2598610" y="1975271"/>
                </a:lnTo>
                <a:lnTo>
                  <a:pt x="2632566" y="1945804"/>
                </a:lnTo>
                <a:lnTo>
                  <a:pt x="2665666" y="1915398"/>
                </a:lnTo>
                <a:lnTo>
                  <a:pt x="2697889" y="1884073"/>
                </a:lnTo>
                <a:lnTo>
                  <a:pt x="2729214" y="1851850"/>
                </a:lnTo>
                <a:lnTo>
                  <a:pt x="2759620" y="1818750"/>
                </a:lnTo>
                <a:lnTo>
                  <a:pt x="2789087" y="1784794"/>
                </a:lnTo>
                <a:lnTo>
                  <a:pt x="2817594" y="1750001"/>
                </a:lnTo>
                <a:lnTo>
                  <a:pt x="2845120" y="1714393"/>
                </a:lnTo>
                <a:lnTo>
                  <a:pt x="2871645" y="1677991"/>
                </a:lnTo>
                <a:lnTo>
                  <a:pt x="2897148" y="1640814"/>
                </a:lnTo>
                <a:lnTo>
                  <a:pt x="2921608" y="1602884"/>
                </a:lnTo>
                <a:lnTo>
                  <a:pt x="2945005" y="1564222"/>
                </a:lnTo>
                <a:lnTo>
                  <a:pt x="2967318" y="1524847"/>
                </a:lnTo>
                <a:lnTo>
                  <a:pt x="2988527" y="1484781"/>
                </a:lnTo>
                <a:lnTo>
                  <a:pt x="3008610" y="1444045"/>
                </a:lnTo>
                <a:lnTo>
                  <a:pt x="3027548" y="1402659"/>
                </a:lnTo>
                <a:lnTo>
                  <a:pt x="3045318" y="1360643"/>
                </a:lnTo>
                <a:lnTo>
                  <a:pt x="3061902" y="1318018"/>
                </a:lnTo>
                <a:lnTo>
                  <a:pt x="3077278" y="1274806"/>
                </a:lnTo>
                <a:lnTo>
                  <a:pt x="3091425" y="1231026"/>
                </a:lnTo>
                <a:lnTo>
                  <a:pt x="3104322" y="1186700"/>
                </a:lnTo>
                <a:lnTo>
                  <a:pt x="3115950" y="1141847"/>
                </a:lnTo>
                <a:lnTo>
                  <a:pt x="3126287" y="1096489"/>
                </a:lnTo>
                <a:lnTo>
                  <a:pt x="3135313" y="1050647"/>
                </a:lnTo>
                <a:lnTo>
                  <a:pt x="3143007" y="1004341"/>
                </a:lnTo>
                <a:lnTo>
                  <a:pt x="3149349" y="957591"/>
                </a:lnTo>
                <a:lnTo>
                  <a:pt x="3154317" y="910418"/>
                </a:lnTo>
                <a:lnTo>
                  <a:pt x="3157891" y="862844"/>
                </a:lnTo>
                <a:lnTo>
                  <a:pt x="3160051" y="814888"/>
                </a:lnTo>
                <a:lnTo>
                  <a:pt x="3160776" y="766571"/>
                </a:lnTo>
                <a:lnTo>
                  <a:pt x="3160051" y="718255"/>
                </a:lnTo>
                <a:lnTo>
                  <a:pt x="3157891" y="670299"/>
                </a:lnTo>
                <a:lnTo>
                  <a:pt x="3154317" y="622724"/>
                </a:lnTo>
                <a:lnTo>
                  <a:pt x="3149349" y="575552"/>
                </a:lnTo>
                <a:lnTo>
                  <a:pt x="3143007" y="528802"/>
                </a:lnTo>
                <a:lnTo>
                  <a:pt x="3135313" y="482496"/>
                </a:lnTo>
                <a:lnTo>
                  <a:pt x="3126287" y="436653"/>
                </a:lnTo>
                <a:lnTo>
                  <a:pt x="3115950" y="391295"/>
                </a:lnTo>
                <a:lnTo>
                  <a:pt x="3104322" y="346443"/>
                </a:lnTo>
                <a:lnTo>
                  <a:pt x="3091425" y="302117"/>
                </a:lnTo>
                <a:lnTo>
                  <a:pt x="3077278" y="258337"/>
                </a:lnTo>
                <a:lnTo>
                  <a:pt x="3061902" y="215124"/>
                </a:lnTo>
                <a:lnTo>
                  <a:pt x="3045318" y="172500"/>
                </a:lnTo>
                <a:lnTo>
                  <a:pt x="3027548" y="130484"/>
                </a:lnTo>
                <a:lnTo>
                  <a:pt x="3008610" y="89098"/>
                </a:lnTo>
                <a:lnTo>
                  <a:pt x="2988527" y="48361"/>
                </a:lnTo>
                <a:lnTo>
                  <a:pt x="2967318" y="8296"/>
                </a:lnTo>
                <a:lnTo>
                  <a:pt x="2962617" y="0"/>
                </a:lnTo>
                <a:close/>
              </a:path>
            </a:pathLst>
          </a:custGeom>
          <a:solidFill>
            <a:srgbClr val="A0CF6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11"/>
          <p:cNvSpPr/>
          <p:nvPr/>
        </p:nvSpPr>
        <p:spPr>
          <a:xfrm>
            <a:off x="0" y="4946903"/>
            <a:ext cx="1143000" cy="1470025"/>
          </a:xfrm>
          <a:custGeom>
            <a:avLst/>
            <a:gdLst/>
            <a:ahLst/>
            <a:cxnLst/>
            <a:rect l="l" t="t" r="r" b="b"/>
            <a:pathLst>
              <a:path w="1143000" h="1470025" extrusionOk="0">
                <a:moveTo>
                  <a:pt x="408114" y="0"/>
                </a:moveTo>
                <a:lnTo>
                  <a:pt x="359795" y="1563"/>
                </a:lnTo>
                <a:lnTo>
                  <a:pt x="312311" y="6188"/>
                </a:lnTo>
                <a:lnTo>
                  <a:pt x="265758" y="13777"/>
                </a:lnTo>
                <a:lnTo>
                  <a:pt x="220233" y="24235"/>
                </a:lnTo>
                <a:lnTo>
                  <a:pt x="175833" y="37464"/>
                </a:lnTo>
                <a:lnTo>
                  <a:pt x="132655" y="53368"/>
                </a:lnTo>
                <a:lnTo>
                  <a:pt x="90796" y="71849"/>
                </a:lnTo>
                <a:lnTo>
                  <a:pt x="50353" y="92811"/>
                </a:lnTo>
                <a:lnTo>
                  <a:pt x="11422" y="116157"/>
                </a:lnTo>
                <a:lnTo>
                  <a:pt x="0" y="124002"/>
                </a:lnTo>
                <a:lnTo>
                  <a:pt x="0" y="1345756"/>
                </a:lnTo>
                <a:lnTo>
                  <a:pt x="50353" y="1376947"/>
                </a:lnTo>
                <a:lnTo>
                  <a:pt x="90796" y="1397908"/>
                </a:lnTo>
                <a:lnTo>
                  <a:pt x="132655" y="1416390"/>
                </a:lnTo>
                <a:lnTo>
                  <a:pt x="175833" y="1432293"/>
                </a:lnTo>
                <a:lnTo>
                  <a:pt x="220233" y="1445522"/>
                </a:lnTo>
                <a:lnTo>
                  <a:pt x="265758" y="1455980"/>
                </a:lnTo>
                <a:lnTo>
                  <a:pt x="312311" y="1463570"/>
                </a:lnTo>
                <a:lnTo>
                  <a:pt x="359795" y="1468195"/>
                </a:lnTo>
                <a:lnTo>
                  <a:pt x="408114" y="1469758"/>
                </a:lnTo>
                <a:lnTo>
                  <a:pt x="456433" y="1468195"/>
                </a:lnTo>
                <a:lnTo>
                  <a:pt x="503917" y="1463570"/>
                </a:lnTo>
                <a:lnTo>
                  <a:pt x="550470" y="1455980"/>
                </a:lnTo>
                <a:lnTo>
                  <a:pt x="595995" y="1445522"/>
                </a:lnTo>
                <a:lnTo>
                  <a:pt x="640395" y="1432293"/>
                </a:lnTo>
                <a:lnTo>
                  <a:pt x="683573" y="1416390"/>
                </a:lnTo>
                <a:lnTo>
                  <a:pt x="725432" y="1397908"/>
                </a:lnTo>
                <a:lnTo>
                  <a:pt x="765875" y="1376947"/>
                </a:lnTo>
                <a:lnTo>
                  <a:pt x="804806" y="1353601"/>
                </a:lnTo>
                <a:lnTo>
                  <a:pt x="842128" y="1327968"/>
                </a:lnTo>
                <a:lnTo>
                  <a:pt x="877744" y="1300146"/>
                </a:lnTo>
                <a:lnTo>
                  <a:pt x="911557" y="1270229"/>
                </a:lnTo>
                <a:lnTo>
                  <a:pt x="943470" y="1238317"/>
                </a:lnTo>
                <a:lnTo>
                  <a:pt x="973386" y="1204504"/>
                </a:lnTo>
                <a:lnTo>
                  <a:pt x="1001209" y="1168889"/>
                </a:lnTo>
                <a:lnTo>
                  <a:pt x="1026842" y="1131568"/>
                </a:lnTo>
                <a:lnTo>
                  <a:pt x="1050188" y="1092637"/>
                </a:lnTo>
                <a:lnTo>
                  <a:pt x="1071150" y="1052195"/>
                </a:lnTo>
                <a:lnTo>
                  <a:pt x="1089631" y="1010337"/>
                </a:lnTo>
                <a:lnTo>
                  <a:pt x="1105535" y="967160"/>
                </a:lnTo>
                <a:lnTo>
                  <a:pt x="1118764" y="922761"/>
                </a:lnTo>
                <a:lnTo>
                  <a:pt x="1129222" y="877237"/>
                </a:lnTo>
                <a:lnTo>
                  <a:pt x="1136811" y="830686"/>
                </a:lnTo>
                <a:lnTo>
                  <a:pt x="1141436" y="783203"/>
                </a:lnTo>
                <a:lnTo>
                  <a:pt x="1142999" y="734885"/>
                </a:lnTo>
                <a:lnTo>
                  <a:pt x="1141436" y="686566"/>
                </a:lnTo>
                <a:lnTo>
                  <a:pt x="1136811" y="639082"/>
                </a:lnTo>
                <a:lnTo>
                  <a:pt x="1129222" y="592529"/>
                </a:lnTo>
                <a:lnTo>
                  <a:pt x="1118764" y="547004"/>
                </a:lnTo>
                <a:lnTo>
                  <a:pt x="1105535" y="502604"/>
                </a:lnTo>
                <a:lnTo>
                  <a:pt x="1089631" y="459426"/>
                </a:lnTo>
                <a:lnTo>
                  <a:pt x="1071150" y="417567"/>
                </a:lnTo>
                <a:lnTo>
                  <a:pt x="1050188" y="377124"/>
                </a:lnTo>
                <a:lnTo>
                  <a:pt x="1026842" y="338193"/>
                </a:lnTo>
                <a:lnTo>
                  <a:pt x="1001209" y="300871"/>
                </a:lnTo>
                <a:lnTo>
                  <a:pt x="973386" y="265255"/>
                </a:lnTo>
                <a:lnTo>
                  <a:pt x="943470" y="231442"/>
                </a:lnTo>
                <a:lnTo>
                  <a:pt x="911557" y="199529"/>
                </a:lnTo>
                <a:lnTo>
                  <a:pt x="877744" y="169613"/>
                </a:lnTo>
                <a:lnTo>
                  <a:pt x="842128" y="141790"/>
                </a:lnTo>
                <a:lnTo>
                  <a:pt x="804806" y="116157"/>
                </a:lnTo>
                <a:lnTo>
                  <a:pt x="765875" y="92811"/>
                </a:lnTo>
                <a:lnTo>
                  <a:pt x="725432" y="71849"/>
                </a:lnTo>
                <a:lnTo>
                  <a:pt x="683573" y="53368"/>
                </a:lnTo>
                <a:lnTo>
                  <a:pt x="640395" y="37464"/>
                </a:lnTo>
                <a:lnTo>
                  <a:pt x="595995" y="24235"/>
                </a:lnTo>
                <a:lnTo>
                  <a:pt x="550470" y="13777"/>
                </a:lnTo>
                <a:lnTo>
                  <a:pt x="503917" y="6188"/>
                </a:lnTo>
                <a:lnTo>
                  <a:pt x="456433" y="1563"/>
                </a:lnTo>
                <a:lnTo>
                  <a:pt x="408114" y="0"/>
                </a:lnTo>
                <a:close/>
              </a:path>
            </a:pathLst>
          </a:custGeom>
          <a:solidFill>
            <a:srgbClr val="CBE5B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11"/>
          <p:cNvSpPr/>
          <p:nvPr/>
        </p:nvSpPr>
        <p:spPr>
          <a:xfrm>
            <a:off x="9666109" y="951179"/>
            <a:ext cx="1831098" cy="434949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11"/>
          <p:cNvSpPr/>
          <p:nvPr/>
        </p:nvSpPr>
        <p:spPr>
          <a:xfrm>
            <a:off x="11516182" y="951178"/>
            <a:ext cx="177165" cy="187325"/>
          </a:xfrm>
          <a:custGeom>
            <a:avLst/>
            <a:gdLst/>
            <a:ahLst/>
            <a:cxnLst/>
            <a:rect l="l" t="t" r="r" b="b"/>
            <a:pathLst>
              <a:path w="177165" h="187325" extrusionOk="0">
                <a:moveTo>
                  <a:pt x="22898" y="0"/>
                </a:moveTo>
                <a:lnTo>
                  <a:pt x="0" y="0"/>
                </a:lnTo>
                <a:lnTo>
                  <a:pt x="0" y="184721"/>
                </a:lnTo>
                <a:lnTo>
                  <a:pt x="22898" y="184721"/>
                </a:lnTo>
                <a:lnTo>
                  <a:pt x="22898" y="0"/>
                </a:lnTo>
                <a:close/>
              </a:path>
              <a:path w="177165" h="187325" extrusionOk="0">
                <a:moveTo>
                  <a:pt x="76441" y="0"/>
                </a:moveTo>
                <a:lnTo>
                  <a:pt x="53543" y="0"/>
                </a:lnTo>
                <a:lnTo>
                  <a:pt x="53543" y="184721"/>
                </a:lnTo>
                <a:lnTo>
                  <a:pt x="76441" y="184721"/>
                </a:lnTo>
                <a:lnTo>
                  <a:pt x="76441" y="0"/>
                </a:lnTo>
                <a:close/>
              </a:path>
              <a:path w="177165" h="187325" extrusionOk="0">
                <a:moveTo>
                  <a:pt x="177114" y="149593"/>
                </a:moveTo>
                <a:lnTo>
                  <a:pt x="144081" y="111607"/>
                </a:lnTo>
                <a:lnTo>
                  <a:pt x="133413" y="107111"/>
                </a:lnTo>
                <a:lnTo>
                  <a:pt x="125958" y="102514"/>
                </a:lnTo>
                <a:lnTo>
                  <a:pt x="121564" y="97129"/>
                </a:lnTo>
                <a:lnTo>
                  <a:pt x="120142" y="90284"/>
                </a:lnTo>
                <a:lnTo>
                  <a:pt x="121526" y="83654"/>
                </a:lnTo>
                <a:lnTo>
                  <a:pt x="125603" y="78193"/>
                </a:lnTo>
                <a:lnTo>
                  <a:pt x="132207" y="74485"/>
                </a:lnTo>
                <a:lnTo>
                  <a:pt x="141211" y="73113"/>
                </a:lnTo>
                <a:lnTo>
                  <a:pt x="149479" y="73812"/>
                </a:lnTo>
                <a:lnTo>
                  <a:pt x="156616" y="75590"/>
                </a:lnTo>
                <a:lnTo>
                  <a:pt x="162496" y="77939"/>
                </a:lnTo>
                <a:lnTo>
                  <a:pt x="166966" y="80391"/>
                </a:lnTo>
                <a:lnTo>
                  <a:pt x="172694" y="63741"/>
                </a:lnTo>
                <a:lnTo>
                  <a:pt x="166674" y="60769"/>
                </a:lnTo>
                <a:lnTo>
                  <a:pt x="159359" y="58280"/>
                </a:lnTo>
                <a:lnTo>
                  <a:pt x="150952" y="56578"/>
                </a:lnTo>
                <a:lnTo>
                  <a:pt x="141732" y="55943"/>
                </a:lnTo>
                <a:lnTo>
                  <a:pt x="123520" y="58864"/>
                </a:lnTo>
                <a:lnTo>
                  <a:pt x="109855" y="66814"/>
                </a:lnTo>
                <a:lnTo>
                  <a:pt x="101269" y="78549"/>
                </a:lnTo>
                <a:lnTo>
                  <a:pt x="98285" y="92875"/>
                </a:lnTo>
                <a:lnTo>
                  <a:pt x="100304" y="103682"/>
                </a:lnTo>
                <a:lnTo>
                  <a:pt x="106438" y="113347"/>
                </a:lnTo>
                <a:lnTo>
                  <a:pt x="116827" y="121678"/>
                </a:lnTo>
                <a:lnTo>
                  <a:pt x="131584" y="128524"/>
                </a:lnTo>
                <a:lnTo>
                  <a:pt x="142379" y="133248"/>
                </a:lnTo>
                <a:lnTo>
                  <a:pt x="149631" y="138353"/>
                </a:lnTo>
                <a:lnTo>
                  <a:pt x="153720" y="144335"/>
                </a:lnTo>
                <a:lnTo>
                  <a:pt x="155003" y="151676"/>
                </a:lnTo>
                <a:lnTo>
                  <a:pt x="153517" y="159004"/>
                </a:lnTo>
                <a:lnTo>
                  <a:pt x="149009" y="164947"/>
                </a:lnTo>
                <a:lnTo>
                  <a:pt x="141389" y="168948"/>
                </a:lnTo>
                <a:lnTo>
                  <a:pt x="130543" y="170408"/>
                </a:lnTo>
                <a:lnTo>
                  <a:pt x="121945" y="169608"/>
                </a:lnTo>
                <a:lnTo>
                  <a:pt x="113703" y="167513"/>
                </a:lnTo>
                <a:lnTo>
                  <a:pt x="106324" y="164592"/>
                </a:lnTo>
                <a:lnTo>
                  <a:pt x="100368" y="161302"/>
                </a:lnTo>
                <a:lnTo>
                  <a:pt x="94640" y="178739"/>
                </a:lnTo>
                <a:lnTo>
                  <a:pt x="101955" y="182283"/>
                </a:lnTo>
                <a:lnTo>
                  <a:pt x="110477" y="184988"/>
                </a:lnTo>
                <a:lnTo>
                  <a:pt x="119913" y="186728"/>
                </a:lnTo>
                <a:lnTo>
                  <a:pt x="130022" y="187325"/>
                </a:lnTo>
                <a:lnTo>
                  <a:pt x="149999" y="184543"/>
                </a:lnTo>
                <a:lnTo>
                  <a:pt x="164782" y="176758"/>
                </a:lnTo>
                <a:lnTo>
                  <a:pt x="173951" y="164833"/>
                </a:lnTo>
                <a:lnTo>
                  <a:pt x="177114" y="149593"/>
                </a:lnTo>
                <a:close/>
              </a:path>
            </a:pathLst>
          </a:custGeom>
          <a:solidFill>
            <a:srgbClr val="A0CF6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11"/>
          <p:cNvSpPr/>
          <p:nvPr/>
        </p:nvSpPr>
        <p:spPr>
          <a:xfrm>
            <a:off x="9637509" y="1197444"/>
            <a:ext cx="2078989" cy="0"/>
          </a:xfrm>
          <a:custGeom>
            <a:avLst/>
            <a:gdLst/>
            <a:ahLst/>
            <a:cxnLst/>
            <a:rect l="l" t="t" r="r" b="b"/>
            <a:pathLst>
              <a:path w="2078990" h="120000" extrusionOk="0">
                <a:moveTo>
                  <a:pt x="0" y="0"/>
                </a:moveTo>
                <a:lnTo>
                  <a:pt x="2078837" y="0"/>
                </a:lnTo>
              </a:path>
            </a:pathLst>
          </a:custGeom>
          <a:noFill/>
          <a:ln w="9525" cap="flat" cmpd="sng">
            <a:solidFill>
              <a:srgbClr val="A0CF6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11"/>
          <p:cNvSpPr/>
          <p:nvPr/>
        </p:nvSpPr>
        <p:spPr>
          <a:xfrm>
            <a:off x="10498924" y="469950"/>
            <a:ext cx="349885" cy="375285"/>
          </a:xfrm>
          <a:custGeom>
            <a:avLst/>
            <a:gdLst/>
            <a:ahLst/>
            <a:cxnLst/>
            <a:rect l="l" t="t" r="r" b="b"/>
            <a:pathLst>
              <a:path w="349884" h="375284" extrusionOk="0">
                <a:moveTo>
                  <a:pt x="193687" y="33477"/>
                </a:moveTo>
                <a:lnTo>
                  <a:pt x="195008" y="31381"/>
                </a:lnTo>
                <a:lnTo>
                  <a:pt x="195757" y="29083"/>
                </a:lnTo>
                <a:lnTo>
                  <a:pt x="195757" y="26670"/>
                </a:lnTo>
                <a:lnTo>
                  <a:pt x="193442" y="18179"/>
                </a:lnTo>
                <a:lnTo>
                  <a:pt x="187123" y="9491"/>
                </a:lnTo>
                <a:lnTo>
                  <a:pt x="177739" y="2725"/>
                </a:lnTo>
                <a:lnTo>
                  <a:pt x="166230" y="0"/>
                </a:lnTo>
                <a:lnTo>
                  <a:pt x="154717" y="2725"/>
                </a:lnTo>
                <a:lnTo>
                  <a:pt x="145302" y="9491"/>
                </a:lnTo>
                <a:lnTo>
                  <a:pt x="138946" y="18179"/>
                </a:lnTo>
                <a:lnTo>
                  <a:pt x="136613" y="26670"/>
                </a:lnTo>
                <a:lnTo>
                  <a:pt x="136613" y="29032"/>
                </a:lnTo>
                <a:lnTo>
                  <a:pt x="137337" y="31280"/>
                </a:lnTo>
                <a:lnTo>
                  <a:pt x="138620" y="33350"/>
                </a:lnTo>
                <a:lnTo>
                  <a:pt x="101723" y="42180"/>
                </a:lnTo>
                <a:lnTo>
                  <a:pt x="71418" y="62445"/>
                </a:lnTo>
                <a:lnTo>
                  <a:pt x="50495" y="97751"/>
                </a:lnTo>
                <a:lnTo>
                  <a:pt x="41744" y="151701"/>
                </a:lnTo>
                <a:lnTo>
                  <a:pt x="39467" y="219192"/>
                </a:lnTo>
                <a:lnTo>
                  <a:pt x="34250" y="269478"/>
                </a:lnTo>
                <a:lnTo>
                  <a:pt x="22344" y="302823"/>
                </a:lnTo>
                <a:lnTo>
                  <a:pt x="0" y="319493"/>
                </a:lnTo>
                <a:lnTo>
                  <a:pt x="1335" y="322741"/>
                </a:lnTo>
                <a:lnTo>
                  <a:pt x="25011" y="325570"/>
                </a:lnTo>
                <a:lnTo>
                  <a:pt x="65438" y="327894"/>
                </a:lnTo>
                <a:lnTo>
                  <a:pt x="117030" y="329628"/>
                </a:lnTo>
                <a:lnTo>
                  <a:pt x="116827" y="331127"/>
                </a:lnTo>
                <a:lnTo>
                  <a:pt x="116484" y="332600"/>
                </a:lnTo>
                <a:lnTo>
                  <a:pt x="116484" y="334137"/>
                </a:lnTo>
                <a:lnTo>
                  <a:pt x="120421" y="350032"/>
                </a:lnTo>
                <a:lnTo>
                  <a:pt x="131156" y="363010"/>
                </a:lnTo>
                <a:lnTo>
                  <a:pt x="147077" y="371759"/>
                </a:lnTo>
                <a:lnTo>
                  <a:pt x="166573" y="374967"/>
                </a:lnTo>
                <a:lnTo>
                  <a:pt x="186070" y="371759"/>
                </a:lnTo>
                <a:lnTo>
                  <a:pt x="201996" y="363010"/>
                </a:lnTo>
                <a:lnTo>
                  <a:pt x="212736" y="350032"/>
                </a:lnTo>
                <a:lnTo>
                  <a:pt x="216674" y="334137"/>
                </a:lnTo>
                <a:lnTo>
                  <a:pt x="216674" y="333057"/>
                </a:lnTo>
                <a:lnTo>
                  <a:pt x="216382" y="332028"/>
                </a:lnTo>
                <a:lnTo>
                  <a:pt x="216293" y="330962"/>
                </a:lnTo>
                <a:lnTo>
                  <a:pt x="271651" y="330572"/>
                </a:lnTo>
                <a:lnTo>
                  <a:pt x="316487" y="329168"/>
                </a:lnTo>
                <a:lnTo>
                  <a:pt x="344591" y="326711"/>
                </a:lnTo>
                <a:lnTo>
                  <a:pt x="349757" y="323164"/>
                </a:lnTo>
                <a:lnTo>
                  <a:pt x="332090" y="308530"/>
                </a:lnTo>
                <a:lnTo>
                  <a:pt x="313271" y="281694"/>
                </a:lnTo>
                <a:lnTo>
                  <a:pt x="296260" y="244605"/>
                </a:lnTo>
                <a:lnTo>
                  <a:pt x="284014" y="199215"/>
                </a:lnTo>
                <a:lnTo>
                  <a:pt x="279493" y="147476"/>
                </a:lnTo>
                <a:lnTo>
                  <a:pt x="285656" y="91338"/>
                </a:lnTo>
                <a:lnTo>
                  <a:pt x="305460" y="32753"/>
                </a:lnTo>
              </a:path>
            </a:pathLst>
          </a:custGeom>
          <a:noFill/>
          <a:ln w="26475" cap="flat" cmpd="sng">
            <a:solidFill>
              <a:srgbClr val="9DCE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11"/>
          <p:cNvSpPr/>
          <p:nvPr/>
        </p:nvSpPr>
        <p:spPr>
          <a:xfrm>
            <a:off x="10762043" y="461035"/>
            <a:ext cx="66065" cy="77698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11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1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1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2"/>
          <p:cNvSpPr txBox="1">
            <a:spLocks noGrp="1"/>
          </p:cNvSpPr>
          <p:nvPr>
            <p:ph type="title"/>
          </p:nvPr>
        </p:nvSpPr>
        <p:spPr>
          <a:xfrm>
            <a:off x="2629496" y="340614"/>
            <a:ext cx="6933006" cy="157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200" b="1" i="0">
                <a:solidFill>
                  <a:srgbClr val="231F20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2"/>
          <p:cNvSpPr txBox="1">
            <a:spLocks noGrp="1"/>
          </p:cNvSpPr>
          <p:nvPr>
            <p:ph type="body" idx="1"/>
          </p:nvPr>
        </p:nvSpPr>
        <p:spPr>
          <a:xfrm>
            <a:off x="639558" y="1184122"/>
            <a:ext cx="10912883" cy="19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500" b="0" i="0">
                <a:solidFill>
                  <a:srgbClr val="231F2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2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3"/>
          <p:cNvSpPr txBox="1"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1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4"/>
          <p:cNvSpPr txBox="1">
            <a:spLocks noGrp="1"/>
          </p:cNvSpPr>
          <p:nvPr>
            <p:ph type="title"/>
          </p:nvPr>
        </p:nvSpPr>
        <p:spPr>
          <a:xfrm>
            <a:off x="2629496" y="340614"/>
            <a:ext cx="6933006" cy="157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200" b="1" i="0">
                <a:solidFill>
                  <a:srgbClr val="231F20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4"/>
          <p:cNvSpPr txBox="1">
            <a:spLocks noGrp="1"/>
          </p:cNvSpPr>
          <p:nvPr>
            <p:ph type="body" idx="1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body" idx="2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4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 txBox="1">
            <a:spLocks noGrp="1"/>
          </p:cNvSpPr>
          <p:nvPr>
            <p:ph type="title"/>
          </p:nvPr>
        </p:nvSpPr>
        <p:spPr>
          <a:xfrm>
            <a:off x="2629496" y="340614"/>
            <a:ext cx="6933006" cy="157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200" b="1" i="0">
                <a:solidFill>
                  <a:srgbClr val="231F20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37675-E755-CE4E-9DCF-8CBF9ADC8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B3782-1CFE-E04E-B6CB-8545547FC3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BED04-6AFB-9E45-A4BF-9044927EC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A5DE1-CA7E-8048-A548-AD1C0FC7D3B1}" type="datetimeFigureOut">
              <a:rPr lang="en-US" smtClean="0"/>
              <a:t>1/13/21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F23E91-4101-0647-8EBD-C4087E512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22E6C-D26B-3A40-9318-DDD50D4F7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A6834-57B9-0245-B524-7918274A8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641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0"/>
          <p:cNvSpPr txBox="1">
            <a:spLocks noGrp="1"/>
          </p:cNvSpPr>
          <p:nvPr>
            <p:ph type="title"/>
          </p:nvPr>
        </p:nvSpPr>
        <p:spPr>
          <a:xfrm>
            <a:off x="2629496" y="340614"/>
            <a:ext cx="6933006" cy="157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200" b="1" i="0" u="none" strike="noStrike" cap="none">
                <a:solidFill>
                  <a:srgbClr val="231F20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0"/>
          <p:cNvSpPr txBox="1">
            <a:spLocks noGrp="1"/>
          </p:cNvSpPr>
          <p:nvPr>
            <p:ph type="body" idx="1"/>
          </p:nvPr>
        </p:nvSpPr>
        <p:spPr>
          <a:xfrm>
            <a:off x="639558" y="1184122"/>
            <a:ext cx="10912883" cy="19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500" b="0" i="0" u="none" strike="noStrike" cap="none">
                <a:solidFill>
                  <a:srgbClr val="231F2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0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0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0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beyondschoolbells.org/" TargetMode="External"/><Relationship Id="rId2" Type="http://schemas.openxmlformats.org/officeDocument/2006/relationships/hyperlink" Target="https://www.civicnebraska.org/youth-civic-leadership/service-learning-center-excellence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hyperlink" Target="https://www.nylc.org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heri.ucla.edu/PDFs/rhowas.pdf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outdoornebraska.gov/watchablewildlifegrants/" TargetMode="External"/><Relationship Id="rId5" Type="http://schemas.openxmlformats.org/officeDocument/2006/relationships/hyperlink" Target="http://www.volunteernebraska.org/" TargetMode="External"/><Relationship Id="rId4" Type="http://schemas.openxmlformats.org/officeDocument/2006/relationships/hyperlink" Target="https://www.nylc.org/page/SLCHome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"/>
          <p:cNvSpPr txBox="1"/>
          <p:nvPr/>
        </p:nvSpPr>
        <p:spPr>
          <a:xfrm>
            <a:off x="4261840" y="3319322"/>
            <a:ext cx="7484745" cy="448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50">
                <a:solidFill>
                  <a:srgbClr val="3B404A"/>
                </a:solidFill>
                <a:latin typeface="Arial Black"/>
                <a:ea typeface="Arial Black"/>
                <a:cs typeface="Arial Black"/>
                <a:sym typeface="Arial Black"/>
              </a:rPr>
              <a:t>EXPANDED LEARNING OPPORTUNITY</a:t>
            </a:r>
            <a:endParaRPr sz="275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67" name="Google Shape;67;p1"/>
          <p:cNvSpPr txBox="1"/>
          <p:nvPr/>
        </p:nvSpPr>
        <p:spPr>
          <a:xfrm>
            <a:off x="4245100" y="3435099"/>
            <a:ext cx="7520400" cy="16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98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>
                <a:solidFill>
                  <a:srgbClr val="3B404A"/>
                </a:solidFill>
                <a:latin typeface="Arial Black"/>
                <a:ea typeface="Arial Black"/>
                <a:cs typeface="Arial Black"/>
                <a:sym typeface="Arial Black"/>
              </a:rPr>
              <a:t>INNOVATION NETWORK</a:t>
            </a:r>
            <a:endParaRPr sz="42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3830320" marR="0" lvl="0" indent="0" algn="l" rtl="0">
              <a:lnSpc>
                <a:spcPct val="100000"/>
              </a:lnSpc>
              <a:spcBef>
                <a:spcPts val="730"/>
              </a:spcBef>
              <a:spcAft>
                <a:spcPts val="0"/>
              </a:spcAft>
              <a:buNone/>
            </a:pPr>
            <a:r>
              <a:rPr lang="en-US" sz="2250" b="1">
                <a:solidFill>
                  <a:srgbClr val="231F20"/>
                </a:solidFill>
              </a:rPr>
              <a:t>Civic Nebraska Center of Excellence</a:t>
            </a:r>
            <a:endParaRPr sz="2250" b="1">
              <a:solidFill>
                <a:schemeClr val="dk1"/>
              </a:solidFill>
            </a:endParaRPr>
          </a:p>
        </p:txBody>
      </p:sp>
      <p:grpSp>
        <p:nvGrpSpPr>
          <p:cNvPr id="68" name="Google Shape;68;p1"/>
          <p:cNvGrpSpPr/>
          <p:nvPr/>
        </p:nvGrpSpPr>
        <p:grpSpPr>
          <a:xfrm>
            <a:off x="0" y="1929383"/>
            <a:ext cx="1849170" cy="2446706"/>
            <a:chOff x="0" y="1929383"/>
            <a:chExt cx="1849170" cy="2446706"/>
          </a:xfrm>
        </p:grpSpPr>
        <p:sp>
          <p:nvSpPr>
            <p:cNvPr id="69" name="Google Shape;69;p1"/>
            <p:cNvSpPr/>
            <p:nvPr/>
          </p:nvSpPr>
          <p:spPr>
            <a:xfrm>
              <a:off x="346760" y="2873679"/>
              <a:ext cx="1502410" cy="1502410"/>
            </a:xfrm>
            <a:custGeom>
              <a:avLst/>
              <a:gdLst/>
              <a:ahLst/>
              <a:cxnLst/>
              <a:rect l="l" t="t" r="r" b="b"/>
              <a:pathLst>
                <a:path w="1502410" h="1502410" extrusionOk="0">
                  <a:moveTo>
                    <a:pt x="750925" y="0"/>
                  </a:moveTo>
                  <a:lnTo>
                    <a:pt x="703436" y="1477"/>
                  </a:lnTo>
                  <a:lnTo>
                    <a:pt x="656732" y="5850"/>
                  </a:lnTo>
                  <a:lnTo>
                    <a:pt x="610900" y="13032"/>
                  </a:lnTo>
                  <a:lnTo>
                    <a:pt x="566030" y="22933"/>
                  </a:lnTo>
                  <a:lnTo>
                    <a:pt x="522208" y="35467"/>
                  </a:lnTo>
                  <a:lnTo>
                    <a:pt x="479522" y="50545"/>
                  </a:lnTo>
                  <a:lnTo>
                    <a:pt x="438062" y="68079"/>
                  </a:lnTo>
                  <a:lnTo>
                    <a:pt x="397914" y="87981"/>
                  </a:lnTo>
                  <a:lnTo>
                    <a:pt x="359167" y="110164"/>
                  </a:lnTo>
                  <a:lnTo>
                    <a:pt x="321908" y="134539"/>
                  </a:lnTo>
                  <a:lnTo>
                    <a:pt x="286226" y="161018"/>
                  </a:lnTo>
                  <a:lnTo>
                    <a:pt x="252208" y="189514"/>
                  </a:lnTo>
                  <a:lnTo>
                    <a:pt x="219943" y="219938"/>
                  </a:lnTo>
                  <a:lnTo>
                    <a:pt x="189518" y="252203"/>
                  </a:lnTo>
                  <a:lnTo>
                    <a:pt x="161022" y="286220"/>
                  </a:lnTo>
                  <a:lnTo>
                    <a:pt x="134542" y="321902"/>
                  </a:lnTo>
                  <a:lnTo>
                    <a:pt x="110167" y="359161"/>
                  </a:lnTo>
                  <a:lnTo>
                    <a:pt x="87983" y="397908"/>
                  </a:lnTo>
                  <a:lnTo>
                    <a:pt x="68081" y="438056"/>
                  </a:lnTo>
                  <a:lnTo>
                    <a:pt x="50546" y="479517"/>
                  </a:lnTo>
                  <a:lnTo>
                    <a:pt x="35468" y="522203"/>
                  </a:lnTo>
                  <a:lnTo>
                    <a:pt x="22934" y="566025"/>
                  </a:lnTo>
                  <a:lnTo>
                    <a:pt x="13032" y="610897"/>
                  </a:lnTo>
                  <a:lnTo>
                    <a:pt x="5850" y="656729"/>
                  </a:lnTo>
                  <a:lnTo>
                    <a:pt x="1477" y="703435"/>
                  </a:lnTo>
                  <a:lnTo>
                    <a:pt x="0" y="750925"/>
                  </a:lnTo>
                  <a:lnTo>
                    <a:pt x="1477" y="798414"/>
                  </a:lnTo>
                  <a:lnTo>
                    <a:pt x="5850" y="845118"/>
                  </a:lnTo>
                  <a:lnTo>
                    <a:pt x="13032" y="890949"/>
                  </a:lnTo>
                  <a:lnTo>
                    <a:pt x="22934" y="935820"/>
                  </a:lnTo>
                  <a:lnTo>
                    <a:pt x="35468" y="979641"/>
                  </a:lnTo>
                  <a:lnTo>
                    <a:pt x="50546" y="1022326"/>
                  </a:lnTo>
                  <a:lnTo>
                    <a:pt x="68081" y="1063786"/>
                  </a:lnTo>
                  <a:lnTo>
                    <a:pt x="87983" y="1103933"/>
                  </a:lnTo>
                  <a:lnTo>
                    <a:pt x="110167" y="1142680"/>
                  </a:lnTo>
                  <a:lnTo>
                    <a:pt x="134542" y="1179938"/>
                  </a:lnTo>
                  <a:lnTo>
                    <a:pt x="161022" y="1215620"/>
                  </a:lnTo>
                  <a:lnTo>
                    <a:pt x="189518" y="1249637"/>
                  </a:lnTo>
                  <a:lnTo>
                    <a:pt x="219943" y="1281901"/>
                  </a:lnTo>
                  <a:lnTo>
                    <a:pt x="252208" y="1312325"/>
                  </a:lnTo>
                  <a:lnTo>
                    <a:pt x="286226" y="1340821"/>
                  </a:lnTo>
                  <a:lnTo>
                    <a:pt x="321908" y="1367300"/>
                  </a:lnTo>
                  <a:lnTo>
                    <a:pt x="359167" y="1391674"/>
                  </a:lnTo>
                  <a:lnTo>
                    <a:pt x="397914" y="1413857"/>
                  </a:lnTo>
                  <a:lnTo>
                    <a:pt x="438062" y="1433759"/>
                  </a:lnTo>
                  <a:lnTo>
                    <a:pt x="479522" y="1451293"/>
                  </a:lnTo>
                  <a:lnTo>
                    <a:pt x="522208" y="1466371"/>
                  </a:lnTo>
                  <a:lnTo>
                    <a:pt x="566030" y="1478904"/>
                  </a:lnTo>
                  <a:lnTo>
                    <a:pt x="610900" y="1488806"/>
                  </a:lnTo>
                  <a:lnTo>
                    <a:pt x="656732" y="1495987"/>
                  </a:lnTo>
                  <a:lnTo>
                    <a:pt x="703436" y="1500361"/>
                  </a:lnTo>
                  <a:lnTo>
                    <a:pt x="750925" y="1501838"/>
                  </a:lnTo>
                  <a:lnTo>
                    <a:pt x="798416" y="1500361"/>
                  </a:lnTo>
                  <a:lnTo>
                    <a:pt x="845121" y="1495987"/>
                  </a:lnTo>
                  <a:lnTo>
                    <a:pt x="890953" y="1488806"/>
                  </a:lnTo>
                  <a:lnTo>
                    <a:pt x="935825" y="1478904"/>
                  </a:lnTo>
                  <a:lnTo>
                    <a:pt x="979647" y="1466371"/>
                  </a:lnTo>
                  <a:lnTo>
                    <a:pt x="1022333" y="1451293"/>
                  </a:lnTo>
                  <a:lnTo>
                    <a:pt x="1063794" y="1433759"/>
                  </a:lnTo>
                  <a:lnTo>
                    <a:pt x="1103942" y="1413857"/>
                  </a:lnTo>
                  <a:lnTo>
                    <a:pt x="1142689" y="1391674"/>
                  </a:lnTo>
                  <a:lnTo>
                    <a:pt x="1179948" y="1367300"/>
                  </a:lnTo>
                  <a:lnTo>
                    <a:pt x="1215630" y="1340821"/>
                  </a:lnTo>
                  <a:lnTo>
                    <a:pt x="1249647" y="1312325"/>
                  </a:lnTo>
                  <a:lnTo>
                    <a:pt x="1281912" y="1281901"/>
                  </a:lnTo>
                  <a:lnTo>
                    <a:pt x="1312336" y="1249637"/>
                  </a:lnTo>
                  <a:lnTo>
                    <a:pt x="1340832" y="1215620"/>
                  </a:lnTo>
                  <a:lnTo>
                    <a:pt x="1367312" y="1179938"/>
                  </a:lnTo>
                  <a:lnTo>
                    <a:pt x="1391687" y="1142680"/>
                  </a:lnTo>
                  <a:lnTo>
                    <a:pt x="1413869" y="1103933"/>
                  </a:lnTo>
                  <a:lnTo>
                    <a:pt x="1433772" y="1063786"/>
                  </a:lnTo>
                  <a:lnTo>
                    <a:pt x="1451306" y="1022326"/>
                  </a:lnTo>
                  <a:lnTo>
                    <a:pt x="1466383" y="979641"/>
                  </a:lnTo>
                  <a:lnTo>
                    <a:pt x="1478917" y="935820"/>
                  </a:lnTo>
                  <a:lnTo>
                    <a:pt x="1488819" y="890949"/>
                  </a:lnTo>
                  <a:lnTo>
                    <a:pt x="1496000" y="845118"/>
                  </a:lnTo>
                  <a:lnTo>
                    <a:pt x="1500373" y="798414"/>
                  </a:lnTo>
                  <a:lnTo>
                    <a:pt x="1501851" y="750925"/>
                  </a:lnTo>
                  <a:lnTo>
                    <a:pt x="1500373" y="703435"/>
                  </a:lnTo>
                  <a:lnTo>
                    <a:pt x="1496000" y="656729"/>
                  </a:lnTo>
                  <a:lnTo>
                    <a:pt x="1488819" y="610897"/>
                  </a:lnTo>
                  <a:lnTo>
                    <a:pt x="1478917" y="566025"/>
                  </a:lnTo>
                  <a:lnTo>
                    <a:pt x="1466383" y="522203"/>
                  </a:lnTo>
                  <a:lnTo>
                    <a:pt x="1451306" y="479517"/>
                  </a:lnTo>
                  <a:lnTo>
                    <a:pt x="1433772" y="438056"/>
                  </a:lnTo>
                  <a:lnTo>
                    <a:pt x="1413869" y="397908"/>
                  </a:lnTo>
                  <a:lnTo>
                    <a:pt x="1391687" y="359161"/>
                  </a:lnTo>
                  <a:lnTo>
                    <a:pt x="1367312" y="321902"/>
                  </a:lnTo>
                  <a:lnTo>
                    <a:pt x="1340832" y="286220"/>
                  </a:lnTo>
                  <a:lnTo>
                    <a:pt x="1312336" y="252203"/>
                  </a:lnTo>
                  <a:lnTo>
                    <a:pt x="1281912" y="219938"/>
                  </a:lnTo>
                  <a:lnTo>
                    <a:pt x="1249647" y="189514"/>
                  </a:lnTo>
                  <a:lnTo>
                    <a:pt x="1215630" y="161018"/>
                  </a:lnTo>
                  <a:lnTo>
                    <a:pt x="1179948" y="134539"/>
                  </a:lnTo>
                  <a:lnTo>
                    <a:pt x="1142689" y="110164"/>
                  </a:lnTo>
                  <a:lnTo>
                    <a:pt x="1103942" y="87981"/>
                  </a:lnTo>
                  <a:lnTo>
                    <a:pt x="1063794" y="68079"/>
                  </a:lnTo>
                  <a:lnTo>
                    <a:pt x="1022333" y="50545"/>
                  </a:lnTo>
                  <a:lnTo>
                    <a:pt x="979647" y="35467"/>
                  </a:lnTo>
                  <a:lnTo>
                    <a:pt x="935825" y="22933"/>
                  </a:lnTo>
                  <a:lnTo>
                    <a:pt x="890953" y="13032"/>
                  </a:lnTo>
                  <a:lnTo>
                    <a:pt x="845121" y="5850"/>
                  </a:lnTo>
                  <a:lnTo>
                    <a:pt x="798416" y="1477"/>
                  </a:lnTo>
                  <a:lnTo>
                    <a:pt x="750925" y="0"/>
                  </a:lnTo>
                  <a:close/>
                </a:path>
              </a:pathLst>
            </a:custGeom>
            <a:solidFill>
              <a:srgbClr val="86CDE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1"/>
            <p:cNvSpPr/>
            <p:nvPr/>
          </p:nvSpPr>
          <p:spPr>
            <a:xfrm>
              <a:off x="0" y="1929383"/>
              <a:ext cx="647700" cy="1098550"/>
            </a:xfrm>
            <a:custGeom>
              <a:avLst/>
              <a:gdLst/>
              <a:ahLst/>
              <a:cxnLst/>
              <a:rect l="l" t="t" r="r" b="b"/>
              <a:pathLst>
                <a:path w="647700" h="1098550" extrusionOk="0">
                  <a:moveTo>
                    <a:pt x="0" y="887768"/>
                  </a:moveTo>
                  <a:lnTo>
                    <a:pt x="0" y="1089490"/>
                  </a:lnTo>
                  <a:lnTo>
                    <a:pt x="4403" y="1090442"/>
                  </a:lnTo>
                  <a:lnTo>
                    <a:pt x="50615" y="1096390"/>
                  </a:lnTo>
                  <a:lnTo>
                    <a:pt x="97932" y="1098410"/>
                  </a:lnTo>
                  <a:lnTo>
                    <a:pt x="145250" y="1096390"/>
                  </a:lnTo>
                  <a:lnTo>
                    <a:pt x="191465" y="1090442"/>
                  </a:lnTo>
                  <a:lnTo>
                    <a:pt x="236408" y="1080731"/>
                  </a:lnTo>
                  <a:lnTo>
                    <a:pt x="279916" y="1067424"/>
                  </a:lnTo>
                  <a:lnTo>
                    <a:pt x="321820" y="1050687"/>
                  </a:lnTo>
                  <a:lnTo>
                    <a:pt x="361955" y="1030685"/>
                  </a:lnTo>
                  <a:lnTo>
                    <a:pt x="400155" y="1007586"/>
                  </a:lnTo>
                  <a:lnTo>
                    <a:pt x="436254" y="981554"/>
                  </a:lnTo>
                  <a:lnTo>
                    <a:pt x="470086" y="952757"/>
                  </a:lnTo>
                  <a:lnTo>
                    <a:pt x="501484" y="921361"/>
                  </a:lnTo>
                  <a:lnTo>
                    <a:pt x="518070" y="901877"/>
                  </a:lnTo>
                  <a:lnTo>
                    <a:pt x="97932" y="901877"/>
                  </a:lnTo>
                  <a:lnTo>
                    <a:pt x="50139" y="898652"/>
                  </a:lnTo>
                  <a:lnTo>
                    <a:pt x="4282" y="889258"/>
                  </a:lnTo>
                  <a:lnTo>
                    <a:pt x="0" y="887768"/>
                  </a:lnTo>
                  <a:close/>
                </a:path>
                <a:path w="647700" h="1098550" extrusionOk="0">
                  <a:moveTo>
                    <a:pt x="518059" y="196532"/>
                  </a:moveTo>
                  <a:lnTo>
                    <a:pt x="97932" y="196532"/>
                  </a:lnTo>
                  <a:lnTo>
                    <a:pt x="145725" y="199758"/>
                  </a:lnTo>
                  <a:lnTo>
                    <a:pt x="191583" y="209152"/>
                  </a:lnTo>
                  <a:lnTo>
                    <a:pt x="235084" y="224292"/>
                  </a:lnTo>
                  <a:lnTo>
                    <a:pt x="275804" y="244754"/>
                  </a:lnTo>
                  <a:lnTo>
                    <a:pt x="313319" y="270114"/>
                  </a:lnTo>
                  <a:lnTo>
                    <a:pt x="347206" y="299950"/>
                  </a:lnTo>
                  <a:lnTo>
                    <a:pt x="377041" y="333837"/>
                  </a:lnTo>
                  <a:lnTo>
                    <a:pt x="402402" y="371352"/>
                  </a:lnTo>
                  <a:lnTo>
                    <a:pt x="422863" y="412071"/>
                  </a:lnTo>
                  <a:lnTo>
                    <a:pt x="438003" y="455572"/>
                  </a:lnTo>
                  <a:lnTo>
                    <a:pt x="447398" y="501431"/>
                  </a:lnTo>
                  <a:lnTo>
                    <a:pt x="450623" y="549224"/>
                  </a:lnTo>
                  <a:lnTo>
                    <a:pt x="447398" y="597010"/>
                  </a:lnTo>
                  <a:lnTo>
                    <a:pt x="438003" y="642863"/>
                  </a:lnTo>
                  <a:lnTo>
                    <a:pt x="422863" y="686359"/>
                  </a:lnTo>
                  <a:lnTo>
                    <a:pt x="402402" y="727075"/>
                  </a:lnTo>
                  <a:lnTo>
                    <a:pt x="377041" y="764586"/>
                  </a:lnTo>
                  <a:lnTo>
                    <a:pt x="347206" y="798469"/>
                  </a:lnTo>
                  <a:lnTo>
                    <a:pt x="313319" y="828302"/>
                  </a:lnTo>
                  <a:lnTo>
                    <a:pt x="275804" y="853660"/>
                  </a:lnTo>
                  <a:lnTo>
                    <a:pt x="235084" y="874120"/>
                  </a:lnTo>
                  <a:lnTo>
                    <a:pt x="191583" y="889258"/>
                  </a:lnTo>
                  <a:lnTo>
                    <a:pt x="145725" y="898652"/>
                  </a:lnTo>
                  <a:lnTo>
                    <a:pt x="97932" y="901877"/>
                  </a:lnTo>
                  <a:lnTo>
                    <a:pt x="518070" y="901877"/>
                  </a:lnTo>
                  <a:lnTo>
                    <a:pt x="556315" y="851434"/>
                  </a:lnTo>
                  <a:lnTo>
                    <a:pt x="579415" y="813235"/>
                  </a:lnTo>
                  <a:lnTo>
                    <a:pt x="599418" y="773102"/>
                  </a:lnTo>
                  <a:lnTo>
                    <a:pt x="616156" y="731200"/>
                  </a:lnTo>
                  <a:lnTo>
                    <a:pt x="629464" y="687694"/>
                  </a:lnTo>
                  <a:lnTo>
                    <a:pt x="639175" y="642753"/>
                  </a:lnTo>
                  <a:lnTo>
                    <a:pt x="645123" y="596540"/>
                  </a:lnTo>
                  <a:lnTo>
                    <a:pt x="647143" y="549224"/>
                  </a:lnTo>
                  <a:lnTo>
                    <a:pt x="645123" y="501903"/>
                  </a:lnTo>
                  <a:lnTo>
                    <a:pt x="639150" y="455572"/>
                  </a:lnTo>
                  <a:lnTo>
                    <a:pt x="629464" y="410742"/>
                  </a:lnTo>
                  <a:lnTo>
                    <a:pt x="616156" y="367233"/>
                  </a:lnTo>
                  <a:lnTo>
                    <a:pt x="599418" y="325328"/>
                  </a:lnTo>
                  <a:lnTo>
                    <a:pt x="579415" y="285192"/>
                  </a:lnTo>
                  <a:lnTo>
                    <a:pt x="556315" y="246991"/>
                  </a:lnTo>
                  <a:lnTo>
                    <a:pt x="530282" y="210891"/>
                  </a:lnTo>
                  <a:lnTo>
                    <a:pt x="518059" y="196532"/>
                  </a:lnTo>
                  <a:close/>
                </a:path>
                <a:path w="647700" h="1098550" extrusionOk="0">
                  <a:moveTo>
                    <a:pt x="97932" y="0"/>
                  </a:moveTo>
                  <a:lnTo>
                    <a:pt x="50615" y="2019"/>
                  </a:lnTo>
                  <a:lnTo>
                    <a:pt x="4403" y="7968"/>
                  </a:lnTo>
                  <a:lnTo>
                    <a:pt x="0" y="8919"/>
                  </a:lnTo>
                  <a:lnTo>
                    <a:pt x="0" y="210643"/>
                  </a:lnTo>
                  <a:lnTo>
                    <a:pt x="4282" y="209152"/>
                  </a:lnTo>
                  <a:lnTo>
                    <a:pt x="50139" y="199758"/>
                  </a:lnTo>
                  <a:lnTo>
                    <a:pt x="97932" y="196532"/>
                  </a:lnTo>
                  <a:lnTo>
                    <a:pt x="518059" y="196532"/>
                  </a:lnTo>
                  <a:lnTo>
                    <a:pt x="501484" y="177059"/>
                  </a:lnTo>
                  <a:lnTo>
                    <a:pt x="470086" y="145660"/>
                  </a:lnTo>
                  <a:lnTo>
                    <a:pt x="436254" y="116862"/>
                  </a:lnTo>
                  <a:lnTo>
                    <a:pt x="400155" y="90829"/>
                  </a:lnTo>
                  <a:lnTo>
                    <a:pt x="361955" y="67728"/>
                  </a:lnTo>
                  <a:lnTo>
                    <a:pt x="321820" y="47725"/>
                  </a:lnTo>
                  <a:lnTo>
                    <a:pt x="279916" y="30987"/>
                  </a:lnTo>
                  <a:lnTo>
                    <a:pt x="236408" y="17679"/>
                  </a:lnTo>
                  <a:lnTo>
                    <a:pt x="191465" y="7968"/>
                  </a:lnTo>
                  <a:lnTo>
                    <a:pt x="145250" y="2019"/>
                  </a:lnTo>
                  <a:lnTo>
                    <a:pt x="97932" y="0"/>
                  </a:lnTo>
                  <a:close/>
                </a:path>
              </a:pathLst>
            </a:custGeom>
            <a:solidFill>
              <a:srgbClr val="487D9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1" name="Google Shape;71;p1"/>
          <p:cNvSpPr/>
          <p:nvPr/>
        </p:nvSpPr>
        <p:spPr>
          <a:xfrm>
            <a:off x="1485900" y="6025896"/>
            <a:ext cx="1362075" cy="831850"/>
          </a:xfrm>
          <a:custGeom>
            <a:avLst/>
            <a:gdLst/>
            <a:ahLst/>
            <a:cxnLst/>
            <a:rect l="l" t="t" r="r" b="b"/>
            <a:pathLst>
              <a:path w="1362075" h="831850" extrusionOk="0">
                <a:moveTo>
                  <a:pt x="680986" y="0"/>
                </a:moveTo>
                <a:lnTo>
                  <a:pt x="632424" y="1713"/>
                </a:lnTo>
                <a:lnTo>
                  <a:pt x="584773" y="6775"/>
                </a:lnTo>
                <a:lnTo>
                  <a:pt x="538147" y="15070"/>
                </a:lnTo>
                <a:lnTo>
                  <a:pt x="492664" y="26482"/>
                </a:lnTo>
                <a:lnTo>
                  <a:pt x="448440" y="40894"/>
                </a:lnTo>
                <a:lnTo>
                  <a:pt x="405590" y="58191"/>
                </a:lnTo>
                <a:lnTo>
                  <a:pt x="364232" y="78257"/>
                </a:lnTo>
                <a:lnTo>
                  <a:pt x="324480" y="100974"/>
                </a:lnTo>
                <a:lnTo>
                  <a:pt x="286451" y="126228"/>
                </a:lnTo>
                <a:lnTo>
                  <a:pt x="250262" y="153901"/>
                </a:lnTo>
                <a:lnTo>
                  <a:pt x="216028" y="183878"/>
                </a:lnTo>
                <a:lnTo>
                  <a:pt x="183865" y="216043"/>
                </a:lnTo>
                <a:lnTo>
                  <a:pt x="153890" y="250279"/>
                </a:lnTo>
                <a:lnTo>
                  <a:pt x="126218" y="286471"/>
                </a:lnTo>
                <a:lnTo>
                  <a:pt x="100966" y="324502"/>
                </a:lnTo>
                <a:lnTo>
                  <a:pt x="78251" y="364256"/>
                </a:lnTo>
                <a:lnTo>
                  <a:pt x="58187" y="405617"/>
                </a:lnTo>
                <a:lnTo>
                  <a:pt x="40891" y="448468"/>
                </a:lnTo>
                <a:lnTo>
                  <a:pt x="26480" y="492695"/>
                </a:lnTo>
                <a:lnTo>
                  <a:pt x="15069" y="538180"/>
                </a:lnTo>
                <a:lnTo>
                  <a:pt x="6774" y="584807"/>
                </a:lnTo>
                <a:lnTo>
                  <a:pt x="1713" y="632461"/>
                </a:lnTo>
                <a:lnTo>
                  <a:pt x="0" y="681024"/>
                </a:lnTo>
                <a:lnTo>
                  <a:pt x="1713" y="729586"/>
                </a:lnTo>
                <a:lnTo>
                  <a:pt x="6774" y="777238"/>
                </a:lnTo>
                <a:lnTo>
                  <a:pt x="15069" y="823864"/>
                </a:lnTo>
                <a:lnTo>
                  <a:pt x="17040" y="831722"/>
                </a:lnTo>
                <a:lnTo>
                  <a:pt x="270965" y="831722"/>
                </a:lnTo>
                <a:lnTo>
                  <a:pt x="266005" y="819099"/>
                </a:lnTo>
                <a:lnTo>
                  <a:pt x="253778" y="774721"/>
                </a:lnTo>
                <a:lnTo>
                  <a:pt x="246245" y="728607"/>
                </a:lnTo>
                <a:lnTo>
                  <a:pt x="243674" y="681024"/>
                </a:lnTo>
                <a:lnTo>
                  <a:pt x="246245" y="633441"/>
                </a:lnTo>
                <a:lnTo>
                  <a:pt x="253778" y="587326"/>
                </a:lnTo>
                <a:lnTo>
                  <a:pt x="266005" y="542947"/>
                </a:lnTo>
                <a:lnTo>
                  <a:pt x="282656" y="500573"/>
                </a:lnTo>
                <a:lnTo>
                  <a:pt x="303463" y="460473"/>
                </a:lnTo>
                <a:lnTo>
                  <a:pt x="328158" y="422916"/>
                </a:lnTo>
                <a:lnTo>
                  <a:pt x="356471" y="388171"/>
                </a:lnTo>
                <a:lnTo>
                  <a:pt x="388133" y="356506"/>
                </a:lnTo>
                <a:lnTo>
                  <a:pt x="422877" y="328191"/>
                </a:lnTo>
                <a:lnTo>
                  <a:pt x="460432" y="303495"/>
                </a:lnTo>
                <a:lnTo>
                  <a:pt x="500531" y="282686"/>
                </a:lnTo>
                <a:lnTo>
                  <a:pt x="542905" y="266033"/>
                </a:lnTo>
                <a:lnTo>
                  <a:pt x="587285" y="253805"/>
                </a:lnTo>
                <a:lnTo>
                  <a:pt x="633401" y="246271"/>
                </a:lnTo>
                <a:lnTo>
                  <a:pt x="680986" y="243700"/>
                </a:lnTo>
                <a:lnTo>
                  <a:pt x="1202337" y="243700"/>
                </a:lnTo>
                <a:lnTo>
                  <a:pt x="1178121" y="216043"/>
                </a:lnTo>
                <a:lnTo>
                  <a:pt x="1145957" y="183878"/>
                </a:lnTo>
                <a:lnTo>
                  <a:pt x="1111721" y="153901"/>
                </a:lnTo>
                <a:lnTo>
                  <a:pt x="1075530" y="126228"/>
                </a:lnTo>
                <a:lnTo>
                  <a:pt x="1037500" y="100974"/>
                </a:lnTo>
                <a:lnTo>
                  <a:pt x="997746" y="78257"/>
                </a:lnTo>
                <a:lnTo>
                  <a:pt x="956386" y="58191"/>
                </a:lnTo>
                <a:lnTo>
                  <a:pt x="913535" y="40894"/>
                </a:lnTo>
                <a:lnTo>
                  <a:pt x="869310" y="26482"/>
                </a:lnTo>
                <a:lnTo>
                  <a:pt x="823826" y="15070"/>
                </a:lnTo>
                <a:lnTo>
                  <a:pt x="777200" y="6775"/>
                </a:lnTo>
                <a:lnTo>
                  <a:pt x="729548" y="1713"/>
                </a:lnTo>
                <a:lnTo>
                  <a:pt x="680986" y="0"/>
                </a:lnTo>
                <a:close/>
              </a:path>
              <a:path w="1362075" h="831850" extrusionOk="0">
                <a:moveTo>
                  <a:pt x="1202337" y="243700"/>
                </a:moveTo>
                <a:lnTo>
                  <a:pt x="680986" y="243700"/>
                </a:lnTo>
                <a:lnTo>
                  <a:pt x="728571" y="246271"/>
                </a:lnTo>
                <a:lnTo>
                  <a:pt x="774689" y="253805"/>
                </a:lnTo>
                <a:lnTo>
                  <a:pt x="819070" y="266033"/>
                </a:lnTo>
                <a:lnTo>
                  <a:pt x="861445" y="282686"/>
                </a:lnTo>
                <a:lnTo>
                  <a:pt x="901547" y="303495"/>
                </a:lnTo>
                <a:lnTo>
                  <a:pt x="939105" y="328191"/>
                </a:lnTo>
                <a:lnTo>
                  <a:pt x="973851" y="356506"/>
                </a:lnTo>
                <a:lnTo>
                  <a:pt x="1005516" y="388171"/>
                </a:lnTo>
                <a:lnTo>
                  <a:pt x="1033831" y="422916"/>
                </a:lnTo>
                <a:lnTo>
                  <a:pt x="1058528" y="460473"/>
                </a:lnTo>
                <a:lnTo>
                  <a:pt x="1079337" y="500573"/>
                </a:lnTo>
                <a:lnTo>
                  <a:pt x="1095991" y="542947"/>
                </a:lnTo>
                <a:lnTo>
                  <a:pt x="1108218" y="587326"/>
                </a:lnTo>
                <a:lnTo>
                  <a:pt x="1115752" y="633441"/>
                </a:lnTo>
                <a:lnTo>
                  <a:pt x="1118323" y="681024"/>
                </a:lnTo>
                <a:lnTo>
                  <a:pt x="1115752" y="728607"/>
                </a:lnTo>
                <a:lnTo>
                  <a:pt x="1108218" y="774721"/>
                </a:lnTo>
                <a:lnTo>
                  <a:pt x="1095991" y="819099"/>
                </a:lnTo>
                <a:lnTo>
                  <a:pt x="1091029" y="831722"/>
                </a:lnTo>
                <a:lnTo>
                  <a:pt x="1344956" y="831722"/>
                </a:lnTo>
                <a:lnTo>
                  <a:pt x="1346928" y="823864"/>
                </a:lnTo>
                <a:lnTo>
                  <a:pt x="1355223" y="777238"/>
                </a:lnTo>
                <a:lnTo>
                  <a:pt x="1360285" y="729586"/>
                </a:lnTo>
                <a:lnTo>
                  <a:pt x="1361998" y="681024"/>
                </a:lnTo>
                <a:lnTo>
                  <a:pt x="1360285" y="632461"/>
                </a:lnTo>
                <a:lnTo>
                  <a:pt x="1355223" y="584807"/>
                </a:lnTo>
                <a:lnTo>
                  <a:pt x="1346928" y="538180"/>
                </a:lnTo>
                <a:lnTo>
                  <a:pt x="1335516" y="492695"/>
                </a:lnTo>
                <a:lnTo>
                  <a:pt x="1321104" y="448468"/>
                </a:lnTo>
                <a:lnTo>
                  <a:pt x="1303807" y="405617"/>
                </a:lnTo>
                <a:lnTo>
                  <a:pt x="1283742" y="364256"/>
                </a:lnTo>
                <a:lnTo>
                  <a:pt x="1261024" y="324502"/>
                </a:lnTo>
                <a:lnTo>
                  <a:pt x="1235771" y="286471"/>
                </a:lnTo>
                <a:lnTo>
                  <a:pt x="1208098" y="250279"/>
                </a:lnTo>
                <a:lnTo>
                  <a:pt x="1202337" y="243700"/>
                </a:lnTo>
                <a:close/>
              </a:path>
            </a:pathLst>
          </a:custGeom>
          <a:solidFill>
            <a:srgbClr val="487C9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1"/>
          <p:cNvSpPr/>
          <p:nvPr/>
        </p:nvSpPr>
        <p:spPr>
          <a:xfrm>
            <a:off x="1286103" y="4597908"/>
            <a:ext cx="266065" cy="1003300"/>
          </a:xfrm>
          <a:custGeom>
            <a:avLst/>
            <a:gdLst/>
            <a:ahLst/>
            <a:cxnLst/>
            <a:rect l="l" t="t" r="r" b="b"/>
            <a:pathLst>
              <a:path w="266065" h="1003300" extrusionOk="0">
                <a:moveTo>
                  <a:pt x="214972" y="0"/>
                </a:moveTo>
                <a:lnTo>
                  <a:pt x="12" y="156159"/>
                </a:lnTo>
                <a:lnTo>
                  <a:pt x="190411" y="294373"/>
                </a:lnTo>
                <a:lnTo>
                  <a:pt x="0" y="432498"/>
                </a:lnTo>
                <a:lnTo>
                  <a:pt x="190398" y="570572"/>
                </a:lnTo>
                <a:lnTo>
                  <a:pt x="0" y="708698"/>
                </a:lnTo>
                <a:lnTo>
                  <a:pt x="190398" y="846836"/>
                </a:lnTo>
                <a:lnTo>
                  <a:pt x="24587" y="967105"/>
                </a:lnTo>
                <a:lnTo>
                  <a:pt x="50457" y="1002792"/>
                </a:lnTo>
                <a:lnTo>
                  <a:pt x="265455" y="846836"/>
                </a:lnTo>
                <a:lnTo>
                  <a:pt x="75044" y="708698"/>
                </a:lnTo>
                <a:lnTo>
                  <a:pt x="265455" y="570572"/>
                </a:lnTo>
                <a:lnTo>
                  <a:pt x="75044" y="432498"/>
                </a:lnTo>
                <a:lnTo>
                  <a:pt x="265430" y="294386"/>
                </a:lnTo>
                <a:lnTo>
                  <a:pt x="75018" y="156133"/>
                </a:lnTo>
                <a:lnTo>
                  <a:pt x="240868" y="35661"/>
                </a:lnTo>
                <a:lnTo>
                  <a:pt x="214972" y="0"/>
                </a:lnTo>
                <a:close/>
              </a:path>
            </a:pathLst>
          </a:custGeom>
          <a:solidFill>
            <a:srgbClr val="A0CF6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" name="Google Shape;73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2775" y="248300"/>
            <a:ext cx="1362075" cy="136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1CFCA1-6307-404C-829C-2B84E1CE8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5230" y="1506097"/>
            <a:ext cx="5334930" cy="300414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Resources</a:t>
            </a:r>
            <a:b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2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Civic Nebraska Center of Excellence homepage </a:t>
            </a:r>
            <a:r>
              <a:rPr lang="en-US" sz="22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  <a:hlinkClick r:id="rId2"/>
              </a:rPr>
              <a:t>https://www.civicnebraska.org/youth-civic-leadership/service-learning-center-excellence/</a:t>
            </a:r>
            <a:b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2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Beyond School Bells</a:t>
            </a:r>
            <a:b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  <a:hlinkClick r:id="rId3"/>
              </a:rPr>
              <a:t>https://beyondschoolbells.org/</a:t>
            </a:r>
            <a:b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2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National Youth Leadership Council</a:t>
            </a:r>
            <a:br>
              <a:rPr lang="en-US" sz="22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2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  <a:hlinkClick r:id="rId4"/>
              </a:rPr>
              <a:t>https://www.nylc.org/</a:t>
            </a:r>
            <a:br>
              <a:rPr lang="en-US" sz="1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15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C4AEC23-0741-0C4B-AA7A-8910F40B11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" b="3"/>
          <a:stretch/>
        </p:blipFill>
        <p:spPr>
          <a:xfrm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065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E39B511-8AF8-EF40-BE78-EBB40DCC2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717" y="597864"/>
            <a:ext cx="5586284" cy="615553"/>
          </a:xfrm>
        </p:spPr>
        <p:txBody>
          <a:bodyPr/>
          <a:lstStyle/>
          <a:p>
            <a:r>
              <a:rPr lang="en-US" sz="4000" b="0" dirty="0">
                <a:solidFill>
                  <a:srgbClr val="FF0000"/>
                </a:solidFill>
                <a:latin typeface="+mn-lt"/>
              </a:rPr>
              <a:t>Meeting #2</a:t>
            </a:r>
          </a:p>
        </p:txBody>
      </p:sp>
      <p:pic>
        <p:nvPicPr>
          <p:cNvPr id="5" name="Content Placeholder 4" descr="A picture containing icon&#10;&#10;Description automatically generated">
            <a:extLst>
              <a:ext uri="{FF2B5EF4-FFF2-40B4-BE49-F238E27FC236}">
                <a16:creationId xmlns:a16="http://schemas.microsoft.com/office/drawing/2014/main" id="{E11B877D-779F-9F49-886A-1ADBF10FB2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8714606" y="597865"/>
            <a:ext cx="2967678" cy="1325563"/>
          </a:xfrm>
          <a:prstGeom prst="rect">
            <a:avLst/>
          </a:prstGeom>
          <a:effectLst/>
        </p:spPr>
      </p:pic>
      <p:pic>
        <p:nvPicPr>
          <p:cNvPr id="34" name="Picture 33" descr="Logo&#10;&#10;Description automatically generated">
            <a:extLst>
              <a:ext uri="{FF2B5EF4-FFF2-40B4-BE49-F238E27FC236}">
                <a16:creationId xmlns:a16="http://schemas.microsoft.com/office/drawing/2014/main" id="{7F3174F6-5DE4-F24F-8CE4-4218F7C27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0564" y="2526957"/>
            <a:ext cx="1515762" cy="151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4291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E39B511-8AF8-EF40-BE78-EBB40DCC2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717" y="597864"/>
            <a:ext cx="5586284" cy="922017"/>
          </a:xfrm>
        </p:spPr>
        <p:txBody>
          <a:bodyPr>
            <a:normAutofit fontScale="90000"/>
          </a:bodyPr>
          <a:lstStyle/>
          <a:p>
            <a:r>
              <a:rPr lang="en-US" sz="3200" b="0" dirty="0">
                <a:latin typeface="+mj-lt"/>
              </a:rPr>
              <a:t>What does Service Learning do for your community</a:t>
            </a:r>
            <a:r>
              <a:rPr lang="en-US" sz="3200" b="0" dirty="0"/>
              <a:t>?</a:t>
            </a:r>
          </a:p>
        </p:txBody>
      </p:sp>
      <p:pic>
        <p:nvPicPr>
          <p:cNvPr id="5" name="Content Placeholder 4" descr="A picture containing icon&#10;&#10;Description automatically generated">
            <a:extLst>
              <a:ext uri="{FF2B5EF4-FFF2-40B4-BE49-F238E27FC236}">
                <a16:creationId xmlns:a16="http://schemas.microsoft.com/office/drawing/2014/main" id="{E11B877D-779F-9F49-886A-1ADBF10FB2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8714606" y="597865"/>
            <a:ext cx="2967678" cy="1325563"/>
          </a:xfrm>
          <a:prstGeom prst="rect">
            <a:avLst/>
          </a:prstGeom>
          <a:effectLst/>
        </p:spPr>
      </p:pic>
      <p:pic>
        <p:nvPicPr>
          <p:cNvPr id="34" name="Picture 33" descr="Logo&#10;&#10;Description automatically generated">
            <a:extLst>
              <a:ext uri="{FF2B5EF4-FFF2-40B4-BE49-F238E27FC236}">
                <a16:creationId xmlns:a16="http://schemas.microsoft.com/office/drawing/2014/main" id="{7F3174F6-5DE4-F24F-8CE4-4218F7C27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0564" y="2526957"/>
            <a:ext cx="1515762" cy="15157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6FB3D5-0850-DA48-AF65-25C278468C23}"/>
              </a:ext>
            </a:extLst>
          </p:cNvPr>
          <p:cNvSpPr txBox="1"/>
          <p:nvPr/>
        </p:nvSpPr>
        <p:spPr>
          <a:xfrm>
            <a:off x="509716" y="1519881"/>
            <a:ext cx="7861852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Service-learning has a </a:t>
            </a:r>
            <a:r>
              <a:rPr lang="en-US" sz="2400" dirty="0">
                <a:hlinkClick r:id="rId4"/>
              </a:rPr>
              <a:t>positive effect</a:t>
            </a:r>
            <a:r>
              <a:rPr lang="en-US" sz="2400" dirty="0"/>
              <a:t> on students personal and interpersonal development leadership and communication skills</a:t>
            </a:r>
          </a:p>
          <a:p>
            <a:endParaRPr lang="en-US" sz="2400" dirty="0"/>
          </a:p>
          <a:p>
            <a:r>
              <a:rPr lang="en-US" sz="2400" dirty="0"/>
              <a:t>Service-Learning is part of a national movement to increase civic engagement.</a:t>
            </a:r>
          </a:p>
          <a:p>
            <a:endParaRPr lang="en-US" sz="2400" dirty="0"/>
          </a:p>
          <a:p>
            <a:r>
              <a:rPr lang="en-US" sz="2400" dirty="0"/>
              <a:t>Service-Learning helps prepare students for the job market.</a:t>
            </a:r>
          </a:p>
          <a:p>
            <a:endParaRPr lang="en-US" sz="2400" dirty="0"/>
          </a:p>
          <a:p>
            <a:r>
              <a:rPr lang="en-US" sz="2400" dirty="0"/>
              <a:t>Service-Learning provides useful services in the community addressing authentic issues.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700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9"/>
          <p:cNvSpPr/>
          <p:nvPr/>
        </p:nvSpPr>
        <p:spPr>
          <a:xfrm>
            <a:off x="1158087" y="1667497"/>
            <a:ext cx="2121535" cy="2030730"/>
          </a:xfrm>
          <a:custGeom>
            <a:avLst/>
            <a:gdLst/>
            <a:ahLst/>
            <a:cxnLst/>
            <a:rect l="l" t="t" r="r" b="b"/>
            <a:pathLst>
              <a:path w="2121535" h="2030729" extrusionOk="0">
                <a:moveTo>
                  <a:pt x="2121408" y="0"/>
                </a:moveTo>
                <a:lnTo>
                  <a:pt x="0" y="0"/>
                </a:lnTo>
                <a:lnTo>
                  <a:pt x="0" y="2030501"/>
                </a:lnTo>
                <a:lnTo>
                  <a:pt x="2121408" y="2030501"/>
                </a:lnTo>
                <a:lnTo>
                  <a:pt x="2121408" y="0"/>
                </a:lnTo>
                <a:close/>
              </a:path>
            </a:pathLst>
          </a:custGeom>
          <a:solidFill>
            <a:srgbClr val="9ECE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9"/>
          <p:cNvSpPr/>
          <p:nvPr/>
        </p:nvSpPr>
        <p:spPr>
          <a:xfrm>
            <a:off x="8745931" y="1673351"/>
            <a:ext cx="2121535" cy="2030730"/>
          </a:xfrm>
          <a:custGeom>
            <a:avLst/>
            <a:gdLst/>
            <a:ahLst/>
            <a:cxnLst/>
            <a:rect l="l" t="t" r="r" b="b"/>
            <a:pathLst>
              <a:path w="2121534" h="2030729" extrusionOk="0">
                <a:moveTo>
                  <a:pt x="2121407" y="0"/>
                </a:moveTo>
                <a:lnTo>
                  <a:pt x="0" y="0"/>
                </a:lnTo>
                <a:lnTo>
                  <a:pt x="0" y="2030488"/>
                </a:lnTo>
                <a:lnTo>
                  <a:pt x="2121407" y="2030488"/>
                </a:lnTo>
                <a:lnTo>
                  <a:pt x="2121407" y="0"/>
                </a:lnTo>
                <a:close/>
              </a:path>
            </a:pathLst>
          </a:custGeom>
          <a:solidFill>
            <a:srgbClr val="9ECE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9"/>
          <p:cNvSpPr txBox="1">
            <a:spLocks noGrp="1"/>
          </p:cNvSpPr>
          <p:nvPr>
            <p:ph type="title"/>
          </p:nvPr>
        </p:nvSpPr>
        <p:spPr>
          <a:xfrm>
            <a:off x="2629488" y="-2"/>
            <a:ext cx="6933000" cy="12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38735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00" dirty="0">
                <a:latin typeface="Calibri"/>
                <a:ea typeface="Calibri"/>
                <a:cs typeface="Calibri"/>
                <a:sym typeface="Calibri"/>
              </a:rPr>
              <a:t>Examples</a:t>
            </a:r>
            <a:r>
              <a:rPr lang="en-US" dirty="0"/>
              <a:t> </a:t>
            </a:r>
            <a:endParaRPr dirty="0"/>
          </a:p>
        </p:txBody>
      </p:sp>
      <p:grpSp>
        <p:nvGrpSpPr>
          <p:cNvPr id="171" name="Google Shape;171;p9"/>
          <p:cNvGrpSpPr/>
          <p:nvPr/>
        </p:nvGrpSpPr>
        <p:grpSpPr>
          <a:xfrm>
            <a:off x="1642986" y="2067775"/>
            <a:ext cx="1186815" cy="1186815"/>
            <a:chOff x="1642986" y="2067775"/>
            <a:chExt cx="1186815" cy="1186815"/>
          </a:xfrm>
        </p:grpSpPr>
        <p:sp>
          <p:nvSpPr>
            <p:cNvPr id="172" name="Google Shape;172;p9"/>
            <p:cNvSpPr/>
            <p:nvPr/>
          </p:nvSpPr>
          <p:spPr>
            <a:xfrm>
              <a:off x="1801241" y="2226195"/>
              <a:ext cx="870585" cy="869950"/>
            </a:xfrm>
            <a:custGeom>
              <a:avLst/>
              <a:gdLst/>
              <a:ahLst/>
              <a:cxnLst/>
              <a:rect l="l" t="t" r="r" b="b"/>
              <a:pathLst>
                <a:path w="870585" h="869950" extrusionOk="0">
                  <a:moveTo>
                    <a:pt x="731977" y="434721"/>
                  </a:moveTo>
                  <a:lnTo>
                    <a:pt x="728027" y="386600"/>
                  </a:lnTo>
                  <a:lnTo>
                    <a:pt x="716737" y="340931"/>
                  </a:lnTo>
                  <a:lnTo>
                    <a:pt x="698703" y="298361"/>
                  </a:lnTo>
                  <a:lnTo>
                    <a:pt x="692404" y="288226"/>
                  </a:lnTo>
                  <a:lnTo>
                    <a:pt x="692404" y="434721"/>
                  </a:lnTo>
                  <a:lnTo>
                    <a:pt x="688200" y="480961"/>
                  </a:lnTo>
                  <a:lnTo>
                    <a:pt x="676224" y="524459"/>
                  </a:lnTo>
                  <a:lnTo>
                    <a:pt x="657199" y="564464"/>
                  </a:lnTo>
                  <a:lnTo>
                    <a:pt x="631825" y="600341"/>
                  </a:lnTo>
                  <a:lnTo>
                    <a:pt x="600837" y="631329"/>
                  </a:lnTo>
                  <a:lnTo>
                    <a:pt x="564959" y="656704"/>
                  </a:lnTo>
                  <a:lnTo>
                    <a:pt x="524916" y="675741"/>
                  </a:lnTo>
                  <a:lnTo>
                    <a:pt x="481431" y="687717"/>
                  </a:lnTo>
                  <a:lnTo>
                    <a:pt x="435229" y="691896"/>
                  </a:lnTo>
                  <a:lnTo>
                    <a:pt x="388988" y="687755"/>
                  </a:lnTo>
                  <a:lnTo>
                    <a:pt x="345490" y="675817"/>
                  </a:lnTo>
                  <a:lnTo>
                    <a:pt x="305422" y="656793"/>
                  </a:lnTo>
                  <a:lnTo>
                    <a:pt x="269532" y="631418"/>
                  </a:lnTo>
                  <a:lnTo>
                    <a:pt x="238531" y="600417"/>
                  </a:lnTo>
                  <a:lnTo>
                    <a:pt x="213131" y="564464"/>
                  </a:lnTo>
                  <a:lnTo>
                    <a:pt x="194119" y="524421"/>
                  </a:lnTo>
                  <a:lnTo>
                    <a:pt x="182194" y="480936"/>
                  </a:lnTo>
                  <a:lnTo>
                    <a:pt x="178054" y="434721"/>
                  </a:lnTo>
                  <a:lnTo>
                    <a:pt x="182194" y="388493"/>
                  </a:lnTo>
                  <a:lnTo>
                    <a:pt x="194132" y="344995"/>
                  </a:lnTo>
                  <a:lnTo>
                    <a:pt x="213156" y="304927"/>
                  </a:lnTo>
                  <a:lnTo>
                    <a:pt x="238531" y="269036"/>
                  </a:lnTo>
                  <a:lnTo>
                    <a:pt x="269532" y="238036"/>
                  </a:lnTo>
                  <a:lnTo>
                    <a:pt x="305422" y="212661"/>
                  </a:lnTo>
                  <a:lnTo>
                    <a:pt x="345490" y="193636"/>
                  </a:lnTo>
                  <a:lnTo>
                    <a:pt x="388988" y="181698"/>
                  </a:lnTo>
                  <a:lnTo>
                    <a:pt x="435229" y="177546"/>
                  </a:lnTo>
                  <a:lnTo>
                    <a:pt x="481457" y="181698"/>
                  </a:lnTo>
                  <a:lnTo>
                    <a:pt x="524954" y="193636"/>
                  </a:lnTo>
                  <a:lnTo>
                    <a:pt x="565023" y="212661"/>
                  </a:lnTo>
                  <a:lnTo>
                    <a:pt x="600913" y="238036"/>
                  </a:lnTo>
                  <a:lnTo>
                    <a:pt x="631913" y="269036"/>
                  </a:lnTo>
                  <a:lnTo>
                    <a:pt x="657288" y="304927"/>
                  </a:lnTo>
                  <a:lnTo>
                    <a:pt x="676313" y="344995"/>
                  </a:lnTo>
                  <a:lnTo>
                    <a:pt x="688251" y="388493"/>
                  </a:lnTo>
                  <a:lnTo>
                    <a:pt x="692404" y="434721"/>
                  </a:lnTo>
                  <a:lnTo>
                    <a:pt x="692404" y="288226"/>
                  </a:lnTo>
                  <a:lnTo>
                    <a:pt x="644956" y="224993"/>
                  </a:lnTo>
                  <a:lnTo>
                    <a:pt x="610387" y="195338"/>
                  </a:lnTo>
                  <a:lnTo>
                    <a:pt x="571525" y="171196"/>
                  </a:lnTo>
                  <a:lnTo>
                    <a:pt x="528967" y="153187"/>
                  </a:lnTo>
                  <a:lnTo>
                    <a:pt x="483336" y="141909"/>
                  </a:lnTo>
                  <a:lnTo>
                    <a:pt x="435229" y="137972"/>
                  </a:lnTo>
                  <a:lnTo>
                    <a:pt x="387096" y="141859"/>
                  </a:lnTo>
                  <a:lnTo>
                    <a:pt x="341426" y="153111"/>
                  </a:lnTo>
                  <a:lnTo>
                    <a:pt x="298856" y="171107"/>
                  </a:lnTo>
                  <a:lnTo>
                    <a:pt x="259969" y="195237"/>
                  </a:lnTo>
                  <a:lnTo>
                    <a:pt x="225399" y="224891"/>
                  </a:lnTo>
                  <a:lnTo>
                    <a:pt x="195732" y="259473"/>
                  </a:lnTo>
                  <a:lnTo>
                    <a:pt x="171564" y="298424"/>
                  </a:lnTo>
                  <a:lnTo>
                    <a:pt x="153593" y="340982"/>
                  </a:lnTo>
                  <a:lnTo>
                    <a:pt x="142354" y="386613"/>
                  </a:lnTo>
                  <a:lnTo>
                    <a:pt x="138480" y="434721"/>
                  </a:lnTo>
                  <a:lnTo>
                    <a:pt x="142354" y="482866"/>
                  </a:lnTo>
                  <a:lnTo>
                    <a:pt x="153606" y="528523"/>
                  </a:lnTo>
                  <a:lnTo>
                    <a:pt x="171602" y="571106"/>
                  </a:lnTo>
                  <a:lnTo>
                    <a:pt x="195732" y="609981"/>
                  </a:lnTo>
                  <a:lnTo>
                    <a:pt x="225399" y="644563"/>
                  </a:lnTo>
                  <a:lnTo>
                    <a:pt x="259969" y="674217"/>
                  </a:lnTo>
                  <a:lnTo>
                    <a:pt x="298856" y="698347"/>
                  </a:lnTo>
                  <a:lnTo>
                    <a:pt x="341426" y="716343"/>
                  </a:lnTo>
                  <a:lnTo>
                    <a:pt x="387096" y="727595"/>
                  </a:lnTo>
                  <a:lnTo>
                    <a:pt x="435229" y="731469"/>
                  </a:lnTo>
                  <a:lnTo>
                    <a:pt x="483362" y="727595"/>
                  </a:lnTo>
                  <a:lnTo>
                    <a:pt x="529018" y="716343"/>
                  </a:lnTo>
                  <a:lnTo>
                    <a:pt x="571601" y="698347"/>
                  </a:lnTo>
                  <a:lnTo>
                    <a:pt x="581990" y="691896"/>
                  </a:lnTo>
                  <a:lnTo>
                    <a:pt x="610476" y="674217"/>
                  </a:lnTo>
                  <a:lnTo>
                    <a:pt x="645058" y="644563"/>
                  </a:lnTo>
                  <a:lnTo>
                    <a:pt x="674712" y="609981"/>
                  </a:lnTo>
                  <a:lnTo>
                    <a:pt x="698842" y="571106"/>
                  </a:lnTo>
                  <a:lnTo>
                    <a:pt x="716838" y="528523"/>
                  </a:lnTo>
                  <a:lnTo>
                    <a:pt x="728091" y="482866"/>
                  </a:lnTo>
                  <a:lnTo>
                    <a:pt x="731977" y="434721"/>
                  </a:lnTo>
                  <a:close/>
                </a:path>
                <a:path w="870585" h="869950" extrusionOk="0">
                  <a:moveTo>
                    <a:pt x="870458" y="386080"/>
                  </a:moveTo>
                  <a:lnTo>
                    <a:pt x="866749" y="379730"/>
                  </a:lnTo>
                  <a:lnTo>
                    <a:pt x="830884" y="358635"/>
                  </a:lnTo>
                  <a:lnTo>
                    <a:pt x="830884" y="405130"/>
                  </a:lnTo>
                  <a:lnTo>
                    <a:pt x="830884" y="466090"/>
                  </a:lnTo>
                  <a:lnTo>
                    <a:pt x="778510" y="496570"/>
                  </a:lnTo>
                  <a:lnTo>
                    <a:pt x="775144" y="501650"/>
                  </a:lnTo>
                  <a:lnTo>
                    <a:pt x="773950" y="506730"/>
                  </a:lnTo>
                  <a:lnTo>
                    <a:pt x="772058" y="514350"/>
                  </a:lnTo>
                  <a:lnTo>
                    <a:pt x="769975" y="523240"/>
                  </a:lnTo>
                  <a:lnTo>
                    <a:pt x="767702" y="530860"/>
                  </a:lnTo>
                  <a:lnTo>
                    <a:pt x="765263" y="538480"/>
                  </a:lnTo>
                  <a:lnTo>
                    <a:pt x="763384" y="544830"/>
                  </a:lnTo>
                  <a:lnTo>
                    <a:pt x="764222" y="551180"/>
                  </a:lnTo>
                  <a:lnTo>
                    <a:pt x="767537" y="556260"/>
                  </a:lnTo>
                  <a:lnTo>
                    <a:pt x="802157" y="608330"/>
                  </a:lnTo>
                  <a:lnTo>
                    <a:pt x="795299" y="621030"/>
                  </a:lnTo>
                  <a:lnTo>
                    <a:pt x="787958" y="633730"/>
                  </a:lnTo>
                  <a:lnTo>
                    <a:pt x="780148" y="646430"/>
                  </a:lnTo>
                  <a:lnTo>
                    <a:pt x="771867" y="659130"/>
                  </a:lnTo>
                  <a:lnTo>
                    <a:pt x="707174" y="655320"/>
                  </a:lnTo>
                  <a:lnTo>
                    <a:pt x="701357" y="655320"/>
                  </a:lnTo>
                  <a:lnTo>
                    <a:pt x="695744" y="657860"/>
                  </a:lnTo>
                  <a:lnTo>
                    <a:pt x="691718" y="661670"/>
                  </a:lnTo>
                  <a:lnTo>
                    <a:pt x="686015" y="668020"/>
                  </a:lnTo>
                  <a:lnTo>
                    <a:pt x="680186" y="674370"/>
                  </a:lnTo>
                  <a:lnTo>
                    <a:pt x="674204" y="679450"/>
                  </a:lnTo>
                  <a:lnTo>
                    <a:pt x="668121" y="685800"/>
                  </a:lnTo>
                  <a:lnTo>
                    <a:pt x="663625" y="689610"/>
                  </a:lnTo>
                  <a:lnTo>
                    <a:pt x="661187" y="694690"/>
                  </a:lnTo>
                  <a:lnTo>
                    <a:pt x="664718" y="763270"/>
                  </a:lnTo>
                  <a:lnTo>
                    <a:pt x="651954" y="772160"/>
                  </a:lnTo>
                  <a:lnTo>
                    <a:pt x="638924" y="779780"/>
                  </a:lnTo>
                  <a:lnTo>
                    <a:pt x="625602" y="787400"/>
                  </a:lnTo>
                  <a:lnTo>
                    <a:pt x="612025" y="793750"/>
                  </a:lnTo>
                  <a:lnTo>
                    <a:pt x="552919" y="755650"/>
                  </a:lnTo>
                  <a:lnTo>
                    <a:pt x="546900" y="755650"/>
                  </a:lnTo>
                  <a:lnTo>
                    <a:pt x="541375" y="756920"/>
                  </a:lnTo>
                  <a:lnTo>
                    <a:pt x="525183" y="762000"/>
                  </a:lnTo>
                  <a:lnTo>
                    <a:pt x="516940" y="763270"/>
                  </a:lnTo>
                  <a:lnTo>
                    <a:pt x="508660" y="765810"/>
                  </a:lnTo>
                  <a:lnTo>
                    <a:pt x="502894" y="767080"/>
                  </a:lnTo>
                  <a:lnTo>
                    <a:pt x="497954" y="770890"/>
                  </a:lnTo>
                  <a:lnTo>
                    <a:pt x="466217" y="830580"/>
                  </a:lnTo>
                  <a:lnTo>
                    <a:pt x="404241" y="830580"/>
                  </a:lnTo>
                  <a:lnTo>
                    <a:pt x="386676" y="797560"/>
                  </a:lnTo>
                  <a:lnTo>
                    <a:pt x="384657" y="793750"/>
                  </a:lnTo>
                  <a:lnTo>
                    <a:pt x="372503" y="770890"/>
                  </a:lnTo>
                  <a:lnTo>
                    <a:pt x="367576" y="767080"/>
                  </a:lnTo>
                  <a:lnTo>
                    <a:pt x="361810" y="765810"/>
                  </a:lnTo>
                  <a:lnTo>
                    <a:pt x="353466" y="763270"/>
                  </a:lnTo>
                  <a:lnTo>
                    <a:pt x="345211" y="762000"/>
                  </a:lnTo>
                  <a:lnTo>
                    <a:pt x="329095" y="756920"/>
                  </a:lnTo>
                  <a:lnTo>
                    <a:pt x="323557" y="755650"/>
                  </a:lnTo>
                  <a:lnTo>
                    <a:pt x="317538" y="755650"/>
                  </a:lnTo>
                  <a:lnTo>
                    <a:pt x="258419" y="793750"/>
                  </a:lnTo>
                  <a:lnTo>
                    <a:pt x="244830" y="786130"/>
                  </a:lnTo>
                  <a:lnTo>
                    <a:pt x="231508" y="779780"/>
                  </a:lnTo>
                  <a:lnTo>
                    <a:pt x="218465" y="772160"/>
                  </a:lnTo>
                  <a:lnTo>
                    <a:pt x="205714" y="763270"/>
                  </a:lnTo>
                  <a:lnTo>
                    <a:pt x="209194" y="695960"/>
                  </a:lnTo>
                  <a:lnTo>
                    <a:pt x="209270" y="694690"/>
                  </a:lnTo>
                  <a:lnTo>
                    <a:pt x="206819" y="689610"/>
                  </a:lnTo>
                  <a:lnTo>
                    <a:pt x="202311" y="685800"/>
                  </a:lnTo>
                  <a:lnTo>
                    <a:pt x="196227" y="679450"/>
                  </a:lnTo>
                  <a:lnTo>
                    <a:pt x="190271" y="674370"/>
                  </a:lnTo>
                  <a:lnTo>
                    <a:pt x="184416" y="668020"/>
                  </a:lnTo>
                  <a:lnTo>
                    <a:pt x="175933" y="659130"/>
                  </a:lnTo>
                  <a:lnTo>
                    <a:pt x="174726" y="657860"/>
                  </a:lnTo>
                  <a:lnTo>
                    <a:pt x="169087" y="655320"/>
                  </a:lnTo>
                  <a:lnTo>
                    <a:pt x="163271" y="655320"/>
                  </a:lnTo>
                  <a:lnTo>
                    <a:pt x="98590" y="659130"/>
                  </a:lnTo>
                  <a:lnTo>
                    <a:pt x="90297" y="646430"/>
                  </a:lnTo>
                  <a:lnTo>
                    <a:pt x="82473" y="633730"/>
                  </a:lnTo>
                  <a:lnTo>
                    <a:pt x="75120" y="621030"/>
                  </a:lnTo>
                  <a:lnTo>
                    <a:pt x="68275" y="608330"/>
                  </a:lnTo>
                  <a:lnTo>
                    <a:pt x="102895" y="556260"/>
                  </a:lnTo>
                  <a:lnTo>
                    <a:pt x="106235" y="551180"/>
                  </a:lnTo>
                  <a:lnTo>
                    <a:pt x="107073" y="544830"/>
                  </a:lnTo>
                  <a:lnTo>
                    <a:pt x="105194" y="538480"/>
                  </a:lnTo>
                  <a:lnTo>
                    <a:pt x="102743" y="530860"/>
                  </a:lnTo>
                  <a:lnTo>
                    <a:pt x="100469" y="523240"/>
                  </a:lnTo>
                  <a:lnTo>
                    <a:pt x="98386" y="514350"/>
                  </a:lnTo>
                  <a:lnTo>
                    <a:pt x="96507" y="506730"/>
                  </a:lnTo>
                  <a:lnTo>
                    <a:pt x="95326" y="501650"/>
                  </a:lnTo>
                  <a:lnTo>
                    <a:pt x="91948" y="496570"/>
                  </a:lnTo>
                  <a:lnTo>
                    <a:pt x="39573" y="466090"/>
                  </a:lnTo>
                  <a:lnTo>
                    <a:pt x="39573" y="405130"/>
                  </a:lnTo>
                  <a:lnTo>
                    <a:pt x="91948" y="373380"/>
                  </a:lnTo>
                  <a:lnTo>
                    <a:pt x="95326" y="369570"/>
                  </a:lnTo>
                  <a:lnTo>
                    <a:pt x="96507" y="364490"/>
                  </a:lnTo>
                  <a:lnTo>
                    <a:pt x="98386" y="355600"/>
                  </a:lnTo>
                  <a:lnTo>
                    <a:pt x="100469" y="347980"/>
                  </a:lnTo>
                  <a:lnTo>
                    <a:pt x="102743" y="340360"/>
                  </a:lnTo>
                  <a:lnTo>
                    <a:pt x="105194" y="331470"/>
                  </a:lnTo>
                  <a:lnTo>
                    <a:pt x="107073" y="326390"/>
                  </a:lnTo>
                  <a:lnTo>
                    <a:pt x="106235" y="320040"/>
                  </a:lnTo>
                  <a:lnTo>
                    <a:pt x="68300" y="262890"/>
                  </a:lnTo>
                  <a:lnTo>
                    <a:pt x="75145" y="248920"/>
                  </a:lnTo>
                  <a:lnTo>
                    <a:pt x="82486" y="236220"/>
                  </a:lnTo>
                  <a:lnTo>
                    <a:pt x="90297" y="223520"/>
                  </a:lnTo>
                  <a:lnTo>
                    <a:pt x="98590" y="212090"/>
                  </a:lnTo>
                  <a:lnTo>
                    <a:pt x="169125" y="214630"/>
                  </a:lnTo>
                  <a:lnTo>
                    <a:pt x="174777" y="213360"/>
                  </a:lnTo>
                  <a:lnTo>
                    <a:pt x="175768" y="212090"/>
                  </a:lnTo>
                  <a:lnTo>
                    <a:pt x="178752" y="208280"/>
                  </a:lnTo>
                  <a:lnTo>
                    <a:pt x="184429" y="201930"/>
                  </a:lnTo>
                  <a:lnTo>
                    <a:pt x="190271" y="196850"/>
                  </a:lnTo>
                  <a:lnTo>
                    <a:pt x="196240" y="190500"/>
                  </a:lnTo>
                  <a:lnTo>
                    <a:pt x="202336" y="185420"/>
                  </a:lnTo>
                  <a:lnTo>
                    <a:pt x="206832" y="181610"/>
                  </a:lnTo>
                  <a:lnTo>
                    <a:pt x="209270" y="175260"/>
                  </a:lnTo>
                  <a:lnTo>
                    <a:pt x="205740" y="106680"/>
                  </a:lnTo>
                  <a:lnTo>
                    <a:pt x="218490" y="99060"/>
                  </a:lnTo>
                  <a:lnTo>
                    <a:pt x="231533" y="91440"/>
                  </a:lnTo>
                  <a:lnTo>
                    <a:pt x="244856" y="83820"/>
                  </a:lnTo>
                  <a:lnTo>
                    <a:pt x="258445" y="77470"/>
                  </a:lnTo>
                  <a:lnTo>
                    <a:pt x="317538" y="114300"/>
                  </a:lnTo>
                  <a:lnTo>
                    <a:pt x="323557" y="115570"/>
                  </a:lnTo>
                  <a:lnTo>
                    <a:pt x="329095" y="113030"/>
                  </a:lnTo>
                  <a:lnTo>
                    <a:pt x="337121" y="110490"/>
                  </a:lnTo>
                  <a:lnTo>
                    <a:pt x="345274" y="109220"/>
                  </a:lnTo>
                  <a:lnTo>
                    <a:pt x="353504" y="106680"/>
                  </a:lnTo>
                  <a:lnTo>
                    <a:pt x="384403" y="77470"/>
                  </a:lnTo>
                  <a:lnTo>
                    <a:pt x="386384" y="73660"/>
                  </a:lnTo>
                  <a:lnTo>
                    <a:pt x="404241" y="39370"/>
                  </a:lnTo>
                  <a:lnTo>
                    <a:pt x="466217" y="39370"/>
                  </a:lnTo>
                  <a:lnTo>
                    <a:pt x="497954" y="100330"/>
                  </a:lnTo>
                  <a:lnTo>
                    <a:pt x="502881" y="104140"/>
                  </a:lnTo>
                  <a:lnTo>
                    <a:pt x="508647" y="105410"/>
                  </a:lnTo>
                  <a:lnTo>
                    <a:pt x="516978" y="106680"/>
                  </a:lnTo>
                  <a:lnTo>
                    <a:pt x="525233" y="109220"/>
                  </a:lnTo>
                  <a:lnTo>
                    <a:pt x="533374" y="110490"/>
                  </a:lnTo>
                  <a:lnTo>
                    <a:pt x="541375" y="113030"/>
                  </a:lnTo>
                  <a:lnTo>
                    <a:pt x="546900" y="115570"/>
                  </a:lnTo>
                  <a:lnTo>
                    <a:pt x="552919" y="114300"/>
                  </a:lnTo>
                  <a:lnTo>
                    <a:pt x="612038" y="77470"/>
                  </a:lnTo>
                  <a:lnTo>
                    <a:pt x="625614" y="83820"/>
                  </a:lnTo>
                  <a:lnTo>
                    <a:pt x="638937" y="91440"/>
                  </a:lnTo>
                  <a:lnTo>
                    <a:pt x="651979" y="99060"/>
                  </a:lnTo>
                  <a:lnTo>
                    <a:pt x="664743" y="106680"/>
                  </a:lnTo>
                  <a:lnTo>
                    <a:pt x="661187" y="175260"/>
                  </a:lnTo>
                  <a:lnTo>
                    <a:pt x="663638" y="181610"/>
                  </a:lnTo>
                  <a:lnTo>
                    <a:pt x="674217" y="190500"/>
                  </a:lnTo>
                  <a:lnTo>
                    <a:pt x="680186" y="196850"/>
                  </a:lnTo>
                  <a:lnTo>
                    <a:pt x="686028" y="201930"/>
                  </a:lnTo>
                  <a:lnTo>
                    <a:pt x="691730" y="208280"/>
                  </a:lnTo>
                  <a:lnTo>
                    <a:pt x="695731" y="213360"/>
                  </a:lnTo>
                  <a:lnTo>
                    <a:pt x="701370" y="214630"/>
                  </a:lnTo>
                  <a:lnTo>
                    <a:pt x="707186" y="214630"/>
                  </a:lnTo>
                  <a:lnTo>
                    <a:pt x="771867" y="212090"/>
                  </a:lnTo>
                  <a:lnTo>
                    <a:pt x="780148" y="223520"/>
                  </a:lnTo>
                  <a:lnTo>
                    <a:pt x="787971" y="236220"/>
                  </a:lnTo>
                  <a:lnTo>
                    <a:pt x="795324" y="248920"/>
                  </a:lnTo>
                  <a:lnTo>
                    <a:pt x="802182" y="262890"/>
                  </a:lnTo>
                  <a:lnTo>
                    <a:pt x="764222" y="320040"/>
                  </a:lnTo>
                  <a:lnTo>
                    <a:pt x="763384" y="326390"/>
                  </a:lnTo>
                  <a:lnTo>
                    <a:pt x="765263" y="331470"/>
                  </a:lnTo>
                  <a:lnTo>
                    <a:pt x="767702" y="340360"/>
                  </a:lnTo>
                  <a:lnTo>
                    <a:pt x="769975" y="347980"/>
                  </a:lnTo>
                  <a:lnTo>
                    <a:pt x="772058" y="355600"/>
                  </a:lnTo>
                  <a:lnTo>
                    <a:pt x="773950" y="364490"/>
                  </a:lnTo>
                  <a:lnTo>
                    <a:pt x="775144" y="369570"/>
                  </a:lnTo>
                  <a:lnTo>
                    <a:pt x="778510" y="373380"/>
                  </a:lnTo>
                  <a:lnTo>
                    <a:pt x="830884" y="405130"/>
                  </a:lnTo>
                  <a:lnTo>
                    <a:pt x="830884" y="358635"/>
                  </a:lnTo>
                  <a:lnTo>
                    <a:pt x="810628" y="346710"/>
                  </a:lnTo>
                  <a:lnTo>
                    <a:pt x="809129" y="340360"/>
                  </a:lnTo>
                  <a:lnTo>
                    <a:pt x="807516" y="335280"/>
                  </a:lnTo>
                  <a:lnTo>
                    <a:pt x="805738" y="328930"/>
                  </a:lnTo>
                  <a:lnTo>
                    <a:pt x="845134" y="269240"/>
                  </a:lnTo>
                  <a:lnTo>
                    <a:pt x="845693" y="261620"/>
                  </a:lnTo>
                  <a:lnTo>
                    <a:pt x="822134" y="217170"/>
                  </a:lnTo>
                  <a:lnTo>
                    <a:pt x="797547" y="179070"/>
                  </a:lnTo>
                  <a:lnTo>
                    <a:pt x="794562" y="175260"/>
                  </a:lnTo>
                  <a:lnTo>
                    <a:pt x="793572" y="173990"/>
                  </a:lnTo>
                  <a:lnTo>
                    <a:pt x="787273" y="171450"/>
                  </a:lnTo>
                  <a:lnTo>
                    <a:pt x="780681" y="171450"/>
                  </a:lnTo>
                  <a:lnTo>
                    <a:pt x="714298" y="175260"/>
                  </a:lnTo>
                  <a:lnTo>
                    <a:pt x="710120" y="170180"/>
                  </a:lnTo>
                  <a:lnTo>
                    <a:pt x="705866" y="166370"/>
                  </a:lnTo>
                  <a:lnTo>
                    <a:pt x="701509" y="162560"/>
                  </a:lnTo>
                  <a:lnTo>
                    <a:pt x="705180" y="91440"/>
                  </a:lnTo>
                  <a:lnTo>
                    <a:pt x="702017" y="85090"/>
                  </a:lnTo>
                  <a:lnTo>
                    <a:pt x="690867" y="77470"/>
                  </a:lnTo>
                  <a:lnTo>
                    <a:pt x="685266" y="73660"/>
                  </a:lnTo>
                  <a:lnTo>
                    <a:pt x="677811" y="68580"/>
                  </a:lnTo>
                  <a:lnTo>
                    <a:pt x="658583" y="57150"/>
                  </a:lnTo>
                  <a:lnTo>
                    <a:pt x="638797" y="45720"/>
                  </a:lnTo>
                  <a:lnTo>
                    <a:pt x="618515" y="36830"/>
                  </a:lnTo>
                  <a:lnTo>
                    <a:pt x="612495" y="34290"/>
                  </a:lnTo>
                  <a:lnTo>
                    <a:pt x="605548" y="34290"/>
                  </a:lnTo>
                  <a:lnTo>
                    <a:pt x="544347" y="73660"/>
                  </a:lnTo>
                  <a:lnTo>
                    <a:pt x="538314" y="71120"/>
                  </a:lnTo>
                  <a:lnTo>
                    <a:pt x="525970" y="68580"/>
                  </a:lnTo>
                  <a:lnTo>
                    <a:pt x="510755" y="39370"/>
                  </a:lnTo>
                  <a:lnTo>
                    <a:pt x="492239" y="3810"/>
                  </a:lnTo>
                  <a:lnTo>
                    <a:pt x="485508" y="0"/>
                  </a:lnTo>
                  <a:lnTo>
                    <a:pt x="384962" y="0"/>
                  </a:lnTo>
                  <a:lnTo>
                    <a:pt x="378218" y="3810"/>
                  </a:lnTo>
                  <a:lnTo>
                    <a:pt x="344500" y="68580"/>
                  </a:lnTo>
                  <a:lnTo>
                    <a:pt x="332193" y="71120"/>
                  </a:lnTo>
                  <a:lnTo>
                    <a:pt x="326110" y="73660"/>
                  </a:lnTo>
                  <a:lnTo>
                    <a:pt x="264934" y="34290"/>
                  </a:lnTo>
                  <a:lnTo>
                    <a:pt x="258000" y="34290"/>
                  </a:lnTo>
                  <a:lnTo>
                    <a:pt x="211874" y="57150"/>
                  </a:lnTo>
                  <a:lnTo>
                    <a:pt x="168452" y="85090"/>
                  </a:lnTo>
                  <a:lnTo>
                    <a:pt x="165303" y="91440"/>
                  </a:lnTo>
                  <a:lnTo>
                    <a:pt x="168973" y="162560"/>
                  </a:lnTo>
                  <a:lnTo>
                    <a:pt x="164604" y="166370"/>
                  </a:lnTo>
                  <a:lnTo>
                    <a:pt x="160337" y="170180"/>
                  </a:lnTo>
                  <a:lnTo>
                    <a:pt x="156184" y="175260"/>
                  </a:lnTo>
                  <a:lnTo>
                    <a:pt x="89776" y="171450"/>
                  </a:lnTo>
                  <a:lnTo>
                    <a:pt x="83197" y="171450"/>
                  </a:lnTo>
                  <a:lnTo>
                    <a:pt x="76923" y="173990"/>
                  </a:lnTo>
                  <a:lnTo>
                    <a:pt x="48336" y="217170"/>
                  </a:lnTo>
                  <a:lnTo>
                    <a:pt x="27647" y="255270"/>
                  </a:lnTo>
                  <a:lnTo>
                    <a:pt x="24790" y="261620"/>
                  </a:lnTo>
                  <a:lnTo>
                    <a:pt x="25336" y="269240"/>
                  </a:lnTo>
                  <a:lnTo>
                    <a:pt x="64719" y="328930"/>
                  </a:lnTo>
                  <a:lnTo>
                    <a:pt x="62941" y="335280"/>
                  </a:lnTo>
                  <a:lnTo>
                    <a:pt x="61328" y="340360"/>
                  </a:lnTo>
                  <a:lnTo>
                    <a:pt x="59842" y="346710"/>
                  </a:lnTo>
                  <a:lnTo>
                    <a:pt x="3721" y="379730"/>
                  </a:lnTo>
                  <a:lnTo>
                    <a:pt x="0" y="386080"/>
                  </a:lnTo>
                  <a:lnTo>
                    <a:pt x="0" y="483870"/>
                  </a:lnTo>
                  <a:lnTo>
                    <a:pt x="3721" y="490220"/>
                  </a:lnTo>
                  <a:lnTo>
                    <a:pt x="59842" y="523240"/>
                  </a:lnTo>
                  <a:lnTo>
                    <a:pt x="61328" y="529590"/>
                  </a:lnTo>
                  <a:lnTo>
                    <a:pt x="62941" y="535940"/>
                  </a:lnTo>
                  <a:lnTo>
                    <a:pt x="64719" y="542290"/>
                  </a:lnTo>
                  <a:lnTo>
                    <a:pt x="25323" y="601980"/>
                  </a:lnTo>
                  <a:lnTo>
                    <a:pt x="48310" y="654050"/>
                  </a:lnTo>
                  <a:lnTo>
                    <a:pt x="72910" y="690880"/>
                  </a:lnTo>
                  <a:lnTo>
                    <a:pt x="83197" y="699770"/>
                  </a:lnTo>
                  <a:lnTo>
                    <a:pt x="89776" y="698500"/>
                  </a:lnTo>
                  <a:lnTo>
                    <a:pt x="156159" y="695960"/>
                  </a:lnTo>
                  <a:lnTo>
                    <a:pt x="160337" y="699770"/>
                  </a:lnTo>
                  <a:lnTo>
                    <a:pt x="164604" y="704850"/>
                  </a:lnTo>
                  <a:lnTo>
                    <a:pt x="168948" y="708660"/>
                  </a:lnTo>
                  <a:lnTo>
                    <a:pt x="165277" y="779780"/>
                  </a:lnTo>
                  <a:lnTo>
                    <a:pt x="168440" y="786130"/>
                  </a:lnTo>
                  <a:lnTo>
                    <a:pt x="192633" y="802640"/>
                  </a:lnTo>
                  <a:lnTo>
                    <a:pt x="211861" y="814070"/>
                  </a:lnTo>
                  <a:lnTo>
                    <a:pt x="231648" y="824230"/>
                  </a:lnTo>
                  <a:lnTo>
                    <a:pt x="251942" y="834390"/>
                  </a:lnTo>
                  <a:lnTo>
                    <a:pt x="257962" y="836930"/>
                  </a:lnTo>
                  <a:lnTo>
                    <a:pt x="264909" y="835660"/>
                  </a:lnTo>
                  <a:lnTo>
                    <a:pt x="326110" y="797560"/>
                  </a:lnTo>
                  <a:lnTo>
                    <a:pt x="332143" y="798830"/>
                  </a:lnTo>
                  <a:lnTo>
                    <a:pt x="338289" y="801370"/>
                  </a:lnTo>
                  <a:lnTo>
                    <a:pt x="344487" y="802640"/>
                  </a:lnTo>
                  <a:lnTo>
                    <a:pt x="378218" y="866140"/>
                  </a:lnTo>
                  <a:lnTo>
                    <a:pt x="384962" y="869950"/>
                  </a:lnTo>
                  <a:lnTo>
                    <a:pt x="485508" y="869950"/>
                  </a:lnTo>
                  <a:lnTo>
                    <a:pt x="492239" y="866140"/>
                  </a:lnTo>
                  <a:lnTo>
                    <a:pt x="511111" y="830580"/>
                  </a:lnTo>
                  <a:lnTo>
                    <a:pt x="525957" y="802640"/>
                  </a:lnTo>
                  <a:lnTo>
                    <a:pt x="532130" y="801370"/>
                  </a:lnTo>
                  <a:lnTo>
                    <a:pt x="538264" y="798830"/>
                  </a:lnTo>
                  <a:lnTo>
                    <a:pt x="544347" y="797560"/>
                  </a:lnTo>
                  <a:lnTo>
                    <a:pt x="605523" y="835660"/>
                  </a:lnTo>
                  <a:lnTo>
                    <a:pt x="612457" y="836930"/>
                  </a:lnTo>
                  <a:lnTo>
                    <a:pt x="618477" y="834390"/>
                  </a:lnTo>
                  <a:lnTo>
                    <a:pt x="638771" y="824230"/>
                  </a:lnTo>
                  <a:lnTo>
                    <a:pt x="658571" y="814070"/>
                  </a:lnTo>
                  <a:lnTo>
                    <a:pt x="677811" y="802640"/>
                  </a:lnTo>
                  <a:lnTo>
                    <a:pt x="685266" y="797560"/>
                  </a:lnTo>
                  <a:lnTo>
                    <a:pt x="690867" y="793750"/>
                  </a:lnTo>
                  <a:lnTo>
                    <a:pt x="702005" y="786130"/>
                  </a:lnTo>
                  <a:lnTo>
                    <a:pt x="705154" y="779780"/>
                  </a:lnTo>
                  <a:lnTo>
                    <a:pt x="701484" y="708660"/>
                  </a:lnTo>
                  <a:lnTo>
                    <a:pt x="705853" y="704850"/>
                  </a:lnTo>
                  <a:lnTo>
                    <a:pt x="710120" y="699770"/>
                  </a:lnTo>
                  <a:lnTo>
                    <a:pt x="714273" y="695960"/>
                  </a:lnTo>
                  <a:lnTo>
                    <a:pt x="780681" y="698500"/>
                  </a:lnTo>
                  <a:lnTo>
                    <a:pt x="787273" y="699770"/>
                  </a:lnTo>
                  <a:lnTo>
                    <a:pt x="793584" y="695960"/>
                  </a:lnTo>
                  <a:lnTo>
                    <a:pt x="797547" y="690880"/>
                  </a:lnTo>
                  <a:lnTo>
                    <a:pt x="810298" y="673100"/>
                  </a:lnTo>
                  <a:lnTo>
                    <a:pt x="818959" y="659130"/>
                  </a:lnTo>
                  <a:lnTo>
                    <a:pt x="822121" y="654050"/>
                  </a:lnTo>
                  <a:lnTo>
                    <a:pt x="832954" y="635000"/>
                  </a:lnTo>
                  <a:lnTo>
                    <a:pt x="842810" y="614680"/>
                  </a:lnTo>
                  <a:lnTo>
                    <a:pt x="845667" y="608330"/>
                  </a:lnTo>
                  <a:lnTo>
                    <a:pt x="845121" y="601980"/>
                  </a:lnTo>
                  <a:lnTo>
                    <a:pt x="805738" y="542290"/>
                  </a:lnTo>
                  <a:lnTo>
                    <a:pt x="807516" y="535940"/>
                  </a:lnTo>
                  <a:lnTo>
                    <a:pt x="809129" y="529590"/>
                  </a:lnTo>
                  <a:lnTo>
                    <a:pt x="810628" y="523240"/>
                  </a:lnTo>
                  <a:lnTo>
                    <a:pt x="860704" y="494030"/>
                  </a:lnTo>
                  <a:lnTo>
                    <a:pt x="866749" y="490220"/>
                  </a:lnTo>
                  <a:lnTo>
                    <a:pt x="870458" y="483870"/>
                  </a:lnTo>
                  <a:lnTo>
                    <a:pt x="870458" y="38608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9"/>
            <p:cNvSpPr/>
            <p:nvPr/>
          </p:nvSpPr>
          <p:spPr>
            <a:xfrm>
              <a:off x="2533218" y="2146566"/>
              <a:ext cx="158267" cy="158254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1781467" y="3017012"/>
              <a:ext cx="158254" cy="158267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1642986" y="2067775"/>
              <a:ext cx="1186815" cy="1186815"/>
            </a:xfrm>
            <a:custGeom>
              <a:avLst/>
              <a:gdLst/>
              <a:ahLst/>
              <a:cxnLst/>
              <a:rect l="l" t="t" r="r" b="b"/>
              <a:pathLst>
                <a:path w="1186814" h="1186814" extrusionOk="0">
                  <a:moveTo>
                    <a:pt x="926744" y="101981"/>
                  </a:moveTo>
                  <a:lnTo>
                    <a:pt x="885342" y="76288"/>
                  </a:lnTo>
                  <a:lnTo>
                    <a:pt x="842695" y="54368"/>
                  </a:lnTo>
                  <a:lnTo>
                    <a:pt x="799007" y="36195"/>
                  </a:lnTo>
                  <a:lnTo>
                    <a:pt x="754481" y="21717"/>
                  </a:lnTo>
                  <a:lnTo>
                    <a:pt x="709333" y="10909"/>
                  </a:lnTo>
                  <a:lnTo>
                    <a:pt x="663790" y="3708"/>
                  </a:lnTo>
                  <a:lnTo>
                    <a:pt x="618045" y="88"/>
                  </a:lnTo>
                  <a:lnTo>
                    <a:pt x="572325" y="0"/>
                  </a:lnTo>
                  <a:lnTo>
                    <a:pt x="526834" y="3416"/>
                  </a:lnTo>
                  <a:lnTo>
                    <a:pt x="481787" y="10274"/>
                  </a:lnTo>
                  <a:lnTo>
                    <a:pt x="437388" y="20561"/>
                  </a:lnTo>
                  <a:lnTo>
                    <a:pt x="393865" y="34226"/>
                  </a:lnTo>
                  <a:lnTo>
                    <a:pt x="351409" y="51206"/>
                  </a:lnTo>
                  <a:lnTo>
                    <a:pt x="310261" y="71488"/>
                  </a:lnTo>
                  <a:lnTo>
                    <a:pt x="270598" y="95034"/>
                  </a:lnTo>
                  <a:lnTo>
                    <a:pt x="232664" y="121780"/>
                  </a:lnTo>
                  <a:lnTo>
                    <a:pt x="196659" y="151688"/>
                  </a:lnTo>
                  <a:lnTo>
                    <a:pt x="162788" y="184746"/>
                  </a:lnTo>
                  <a:lnTo>
                    <a:pt x="131267" y="220878"/>
                  </a:lnTo>
                  <a:lnTo>
                    <a:pt x="102323" y="260057"/>
                  </a:lnTo>
                  <a:lnTo>
                    <a:pt x="75666" y="303225"/>
                  </a:lnTo>
                  <a:lnTo>
                    <a:pt x="52882" y="348310"/>
                  </a:lnTo>
                  <a:lnTo>
                    <a:pt x="34061" y="395033"/>
                  </a:lnTo>
                  <a:lnTo>
                    <a:pt x="19278" y="443141"/>
                  </a:lnTo>
                  <a:lnTo>
                    <a:pt x="8623" y="492366"/>
                  </a:lnTo>
                  <a:lnTo>
                    <a:pt x="2171" y="542455"/>
                  </a:lnTo>
                  <a:lnTo>
                    <a:pt x="0" y="593140"/>
                  </a:lnTo>
                  <a:lnTo>
                    <a:pt x="2082" y="643877"/>
                  </a:lnTo>
                  <a:lnTo>
                    <a:pt x="8483" y="694004"/>
                  </a:lnTo>
                  <a:lnTo>
                    <a:pt x="19113" y="743280"/>
                  </a:lnTo>
                  <a:lnTo>
                    <a:pt x="33896" y="791425"/>
                  </a:lnTo>
                  <a:lnTo>
                    <a:pt x="52743" y="838174"/>
                  </a:lnTo>
                  <a:lnTo>
                    <a:pt x="75577" y="883259"/>
                  </a:lnTo>
                  <a:lnTo>
                    <a:pt x="102323" y="926414"/>
                  </a:lnTo>
                  <a:lnTo>
                    <a:pt x="135051" y="904151"/>
                  </a:lnTo>
                  <a:lnTo>
                    <a:pt x="109893" y="863460"/>
                  </a:lnTo>
                  <a:lnTo>
                    <a:pt x="88658" y="821474"/>
                  </a:lnTo>
                  <a:lnTo>
                    <a:pt x="71285" y="778421"/>
                  </a:lnTo>
                  <a:lnTo>
                    <a:pt x="57734" y="734555"/>
                  </a:lnTo>
                  <a:lnTo>
                    <a:pt x="47955" y="690105"/>
                  </a:lnTo>
                  <a:lnTo>
                    <a:pt x="41897" y="645274"/>
                  </a:lnTo>
                  <a:lnTo>
                    <a:pt x="39535" y="600329"/>
                  </a:lnTo>
                  <a:lnTo>
                    <a:pt x="40817" y="555472"/>
                  </a:lnTo>
                  <a:lnTo>
                    <a:pt x="45694" y="510946"/>
                  </a:lnTo>
                  <a:lnTo>
                    <a:pt x="54127" y="466979"/>
                  </a:lnTo>
                  <a:lnTo>
                    <a:pt x="66065" y="423811"/>
                  </a:lnTo>
                  <a:lnTo>
                    <a:pt x="81470" y="381673"/>
                  </a:lnTo>
                  <a:lnTo>
                    <a:pt x="100291" y="340779"/>
                  </a:lnTo>
                  <a:lnTo>
                    <a:pt x="122504" y="301371"/>
                  </a:lnTo>
                  <a:lnTo>
                    <a:pt x="148031" y="263690"/>
                  </a:lnTo>
                  <a:lnTo>
                    <a:pt x="176860" y="227939"/>
                  </a:lnTo>
                  <a:lnTo>
                    <a:pt x="208915" y="194386"/>
                  </a:lnTo>
                  <a:lnTo>
                    <a:pt x="244182" y="163233"/>
                  </a:lnTo>
                  <a:lnTo>
                    <a:pt x="282613" y="134708"/>
                  </a:lnTo>
                  <a:lnTo>
                    <a:pt x="323684" y="109385"/>
                  </a:lnTo>
                  <a:lnTo>
                    <a:pt x="366318" y="87947"/>
                  </a:lnTo>
                  <a:lnTo>
                    <a:pt x="410222" y="70408"/>
                  </a:lnTo>
                  <a:lnTo>
                    <a:pt x="455155" y="56769"/>
                  </a:lnTo>
                  <a:lnTo>
                    <a:pt x="500849" y="47028"/>
                  </a:lnTo>
                  <a:lnTo>
                    <a:pt x="547065" y="41173"/>
                  </a:lnTo>
                  <a:lnTo>
                    <a:pt x="593534" y="39230"/>
                  </a:lnTo>
                  <a:lnTo>
                    <a:pt x="640003" y="41173"/>
                  </a:lnTo>
                  <a:lnTo>
                    <a:pt x="686219" y="47028"/>
                  </a:lnTo>
                  <a:lnTo>
                    <a:pt x="731926" y="56769"/>
                  </a:lnTo>
                  <a:lnTo>
                    <a:pt x="776859" y="70408"/>
                  </a:lnTo>
                  <a:lnTo>
                    <a:pt x="820762" y="87947"/>
                  </a:lnTo>
                  <a:lnTo>
                    <a:pt x="863384" y="109385"/>
                  </a:lnTo>
                  <a:lnTo>
                    <a:pt x="904481" y="134708"/>
                  </a:lnTo>
                  <a:lnTo>
                    <a:pt x="926744" y="101981"/>
                  </a:lnTo>
                  <a:close/>
                </a:path>
                <a:path w="1186814" h="1186814" extrusionOk="0">
                  <a:moveTo>
                    <a:pt x="1186637" y="573519"/>
                  </a:moveTo>
                  <a:lnTo>
                    <a:pt x="1183347" y="527545"/>
                  </a:lnTo>
                  <a:lnTo>
                    <a:pt x="1176477" y="481876"/>
                  </a:lnTo>
                  <a:lnTo>
                    <a:pt x="1166037" y="436740"/>
                  </a:lnTo>
                  <a:lnTo>
                    <a:pt x="1152029" y="392328"/>
                  </a:lnTo>
                  <a:lnTo>
                    <a:pt x="1134440" y="348869"/>
                  </a:lnTo>
                  <a:lnTo>
                    <a:pt x="1113269" y="306590"/>
                  </a:lnTo>
                  <a:lnTo>
                    <a:pt x="1088542" y="265696"/>
                  </a:lnTo>
                  <a:lnTo>
                    <a:pt x="1055547" y="287540"/>
                  </a:lnTo>
                  <a:lnTo>
                    <a:pt x="1080211" y="328549"/>
                  </a:lnTo>
                  <a:lnTo>
                    <a:pt x="1100950" y="370776"/>
                  </a:lnTo>
                  <a:lnTo>
                    <a:pt x="1117815" y="414020"/>
                  </a:lnTo>
                  <a:lnTo>
                    <a:pt x="1130858" y="458050"/>
                  </a:lnTo>
                  <a:lnTo>
                    <a:pt x="1140104" y="502627"/>
                  </a:lnTo>
                  <a:lnTo>
                    <a:pt x="1145628" y="547509"/>
                  </a:lnTo>
                  <a:lnTo>
                    <a:pt x="1147470" y="592493"/>
                  </a:lnTo>
                  <a:lnTo>
                    <a:pt x="1145654" y="637324"/>
                  </a:lnTo>
                  <a:lnTo>
                    <a:pt x="1140256" y="681786"/>
                  </a:lnTo>
                  <a:lnTo>
                    <a:pt x="1131316" y="725652"/>
                  </a:lnTo>
                  <a:lnTo>
                    <a:pt x="1118870" y="768680"/>
                  </a:lnTo>
                  <a:lnTo>
                    <a:pt x="1102969" y="810641"/>
                  </a:lnTo>
                  <a:lnTo>
                    <a:pt x="1083665" y="851306"/>
                  </a:lnTo>
                  <a:lnTo>
                    <a:pt x="1060996" y="890447"/>
                  </a:lnTo>
                  <a:lnTo>
                    <a:pt x="1035024" y="927836"/>
                  </a:lnTo>
                  <a:lnTo>
                    <a:pt x="1005776" y="963231"/>
                  </a:lnTo>
                  <a:lnTo>
                    <a:pt x="973315" y="996416"/>
                  </a:lnTo>
                  <a:lnTo>
                    <a:pt x="937691" y="1027150"/>
                  </a:lnTo>
                  <a:lnTo>
                    <a:pt x="898944" y="1055204"/>
                  </a:lnTo>
                  <a:lnTo>
                    <a:pt x="857999" y="1079817"/>
                  </a:lnTo>
                  <a:lnTo>
                    <a:pt x="815581" y="1100594"/>
                  </a:lnTo>
                  <a:lnTo>
                    <a:pt x="771944" y="1117549"/>
                  </a:lnTo>
                  <a:lnTo>
                    <a:pt x="727329" y="1130668"/>
                  </a:lnTo>
                  <a:lnTo>
                    <a:pt x="682002" y="1139952"/>
                  </a:lnTo>
                  <a:lnTo>
                    <a:pt x="636193" y="1145425"/>
                  </a:lnTo>
                  <a:lnTo>
                    <a:pt x="590156" y="1147064"/>
                  </a:lnTo>
                  <a:lnTo>
                    <a:pt x="544144" y="1144879"/>
                  </a:lnTo>
                  <a:lnTo>
                    <a:pt x="498398" y="1138885"/>
                  </a:lnTo>
                  <a:lnTo>
                    <a:pt x="453186" y="1129055"/>
                  </a:lnTo>
                  <a:lnTo>
                    <a:pt x="408724" y="1115415"/>
                  </a:lnTo>
                  <a:lnTo>
                    <a:pt x="365290" y="1097953"/>
                  </a:lnTo>
                  <a:lnTo>
                    <a:pt x="323126" y="1076680"/>
                  </a:lnTo>
                  <a:lnTo>
                    <a:pt x="282486" y="1051585"/>
                  </a:lnTo>
                  <a:lnTo>
                    <a:pt x="260223" y="1084313"/>
                  </a:lnTo>
                  <a:lnTo>
                    <a:pt x="301612" y="1110018"/>
                  </a:lnTo>
                  <a:lnTo>
                    <a:pt x="344258" y="1131925"/>
                  </a:lnTo>
                  <a:lnTo>
                    <a:pt x="387959" y="1150099"/>
                  </a:lnTo>
                  <a:lnTo>
                    <a:pt x="432485" y="1164577"/>
                  </a:lnTo>
                  <a:lnTo>
                    <a:pt x="477621" y="1175397"/>
                  </a:lnTo>
                  <a:lnTo>
                    <a:pt x="523163" y="1182598"/>
                  </a:lnTo>
                  <a:lnTo>
                    <a:pt x="568909" y="1186218"/>
                  </a:lnTo>
                  <a:lnTo>
                    <a:pt x="614629" y="1186294"/>
                  </a:lnTo>
                  <a:lnTo>
                    <a:pt x="660120" y="1182878"/>
                  </a:lnTo>
                  <a:lnTo>
                    <a:pt x="705180" y="1176020"/>
                  </a:lnTo>
                  <a:lnTo>
                    <a:pt x="749566" y="1165733"/>
                  </a:lnTo>
                  <a:lnTo>
                    <a:pt x="793102" y="1152080"/>
                  </a:lnTo>
                  <a:lnTo>
                    <a:pt x="835545" y="1135087"/>
                  </a:lnTo>
                  <a:lnTo>
                    <a:pt x="876706" y="1114806"/>
                  </a:lnTo>
                  <a:lnTo>
                    <a:pt x="916355" y="1091260"/>
                  </a:lnTo>
                  <a:lnTo>
                    <a:pt x="954290" y="1064514"/>
                  </a:lnTo>
                  <a:lnTo>
                    <a:pt x="990307" y="1034605"/>
                  </a:lnTo>
                  <a:lnTo>
                    <a:pt x="1024178" y="1001547"/>
                  </a:lnTo>
                  <a:lnTo>
                    <a:pt x="1055700" y="965415"/>
                  </a:lnTo>
                  <a:lnTo>
                    <a:pt x="1084656" y="926223"/>
                  </a:lnTo>
                  <a:lnTo>
                    <a:pt x="1109865" y="885634"/>
                  </a:lnTo>
                  <a:lnTo>
                    <a:pt x="1131531" y="843597"/>
                  </a:lnTo>
                  <a:lnTo>
                    <a:pt x="1149616" y="800354"/>
                  </a:lnTo>
                  <a:lnTo>
                    <a:pt x="1164158" y="756119"/>
                  </a:lnTo>
                  <a:lnTo>
                    <a:pt x="1175131" y="711098"/>
                  </a:lnTo>
                  <a:lnTo>
                    <a:pt x="1182535" y="665505"/>
                  </a:lnTo>
                  <a:lnTo>
                    <a:pt x="1186370" y="619582"/>
                  </a:lnTo>
                  <a:lnTo>
                    <a:pt x="1186637" y="573519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6" name="Google Shape;176;p9"/>
          <p:cNvSpPr txBox="1"/>
          <p:nvPr/>
        </p:nvSpPr>
        <p:spPr>
          <a:xfrm>
            <a:off x="464059" y="3809274"/>
            <a:ext cx="3536950" cy="221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8875" rIns="0" bIns="0" anchor="t" anchorCtr="0">
            <a:spAutoFit/>
          </a:bodyPr>
          <a:lstStyle/>
          <a:p>
            <a:pPr marL="3175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rPr>
              <a:t>Community Gardening</a:t>
            </a:r>
            <a:endParaRPr sz="20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6355" marR="38735" lvl="0" indent="0" algn="ctr" rtl="0">
              <a:lnSpc>
                <a:spcPct val="107100"/>
              </a:lnSpc>
              <a:spcBef>
                <a:spcPts val="8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rPr>
              <a:t>One program operated 36 raised bed gardens. Students from K-5 took part in every aspect of the garden and provided the equivalent of 1,000 meals of fresh, healthy produce to local families who were living in a food desert.</a:t>
            </a:r>
            <a:endParaRPr sz="16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7" name="Google Shape;177;p9"/>
          <p:cNvSpPr txBox="1"/>
          <p:nvPr/>
        </p:nvSpPr>
        <p:spPr>
          <a:xfrm>
            <a:off x="4225442" y="4423549"/>
            <a:ext cx="3536950" cy="2080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8875" rIns="0" bIns="0" anchor="t" anchorCtr="0">
            <a:spAutoFit/>
          </a:bodyPr>
          <a:lstStyle/>
          <a:p>
            <a:pPr marL="3175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rPr>
              <a:t>Senior Prom</a:t>
            </a:r>
          </a:p>
          <a:p>
            <a:pPr marL="3175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rPr>
              <a:t>Students determined that elderly people in their area were often lonely and left out of activities. Students, along with a gerontology class and a retirement home, planned a “Senior Prom.” They had food, music and dancing.</a:t>
            </a:r>
            <a:endParaRPr sz="16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8" name="Google Shape;178;p9"/>
          <p:cNvSpPr txBox="1"/>
          <p:nvPr/>
        </p:nvSpPr>
        <p:spPr>
          <a:xfrm>
            <a:off x="8051901" y="3815129"/>
            <a:ext cx="3536950" cy="2080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8875" rIns="0" bIns="0" anchor="t" anchorCtr="0">
            <a:spAutoFit/>
          </a:bodyPr>
          <a:lstStyle/>
          <a:p>
            <a:pPr marL="3175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Mini Pantries</a:t>
            </a:r>
          </a:p>
          <a:p>
            <a:pPr marL="3175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One student group decided to work on food insecurity in neighborhoods where many families did not have reliable transportation. They partnered with a builder and the food bank and built and filled mini pantries in neighborhoods.</a:t>
            </a:r>
            <a:endParaRPr sz="16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79" name="Google Shape;179;p9"/>
          <p:cNvGrpSpPr/>
          <p:nvPr/>
        </p:nvGrpSpPr>
        <p:grpSpPr>
          <a:xfrm>
            <a:off x="5433123" y="2070887"/>
            <a:ext cx="1213485" cy="1223645"/>
            <a:chOff x="5433123" y="2070887"/>
            <a:chExt cx="1213485" cy="1223645"/>
          </a:xfrm>
        </p:grpSpPr>
        <p:sp>
          <p:nvSpPr>
            <p:cNvPr id="180" name="Google Shape;180;p9"/>
            <p:cNvSpPr/>
            <p:nvPr/>
          </p:nvSpPr>
          <p:spPr>
            <a:xfrm>
              <a:off x="5964554" y="2129650"/>
              <a:ext cx="142824" cy="142811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5745187" y="2129650"/>
              <a:ext cx="142811" cy="142811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5433123" y="2070887"/>
              <a:ext cx="1213485" cy="1223645"/>
            </a:xfrm>
            <a:custGeom>
              <a:avLst/>
              <a:gdLst/>
              <a:ahLst/>
              <a:cxnLst/>
              <a:rect l="l" t="t" r="r" b="b"/>
              <a:pathLst>
                <a:path w="1213484" h="1223645" extrusionOk="0">
                  <a:moveTo>
                    <a:pt x="428142" y="728154"/>
                  </a:moveTo>
                  <a:lnTo>
                    <a:pt x="426339" y="714768"/>
                  </a:lnTo>
                  <a:lnTo>
                    <a:pt x="425805" y="710806"/>
                  </a:lnTo>
                  <a:lnTo>
                    <a:pt x="417144" y="695591"/>
                  </a:lnTo>
                  <a:lnTo>
                    <a:pt x="402831" y="684504"/>
                  </a:lnTo>
                  <a:lnTo>
                    <a:pt x="393230" y="681964"/>
                  </a:lnTo>
                  <a:lnTo>
                    <a:pt x="393230" y="724928"/>
                  </a:lnTo>
                  <a:lnTo>
                    <a:pt x="305244" y="902843"/>
                  </a:lnTo>
                  <a:lnTo>
                    <a:pt x="302336" y="904811"/>
                  </a:lnTo>
                  <a:lnTo>
                    <a:pt x="295821" y="905344"/>
                  </a:lnTo>
                  <a:lnTo>
                    <a:pt x="292646" y="903859"/>
                  </a:lnTo>
                  <a:lnTo>
                    <a:pt x="215633" y="796810"/>
                  </a:lnTo>
                  <a:lnTo>
                    <a:pt x="214198" y="794778"/>
                  </a:lnTo>
                  <a:lnTo>
                    <a:pt x="213601" y="792314"/>
                  </a:lnTo>
                  <a:lnTo>
                    <a:pt x="214401" y="787387"/>
                  </a:lnTo>
                  <a:lnTo>
                    <a:pt x="215747" y="785241"/>
                  </a:lnTo>
                  <a:lnTo>
                    <a:pt x="219405" y="782599"/>
                  </a:lnTo>
                  <a:lnTo>
                    <a:pt x="221310" y="782027"/>
                  </a:lnTo>
                  <a:lnTo>
                    <a:pt x="226098" y="782027"/>
                  </a:lnTo>
                  <a:lnTo>
                    <a:pt x="228968" y="783374"/>
                  </a:lnTo>
                  <a:lnTo>
                    <a:pt x="282943" y="858418"/>
                  </a:lnTo>
                  <a:lnTo>
                    <a:pt x="289102" y="861263"/>
                  </a:lnTo>
                  <a:lnTo>
                    <a:pt x="301790" y="860209"/>
                  </a:lnTo>
                  <a:lnTo>
                    <a:pt x="307403" y="856399"/>
                  </a:lnTo>
                  <a:lnTo>
                    <a:pt x="331558" y="807542"/>
                  </a:lnTo>
                  <a:lnTo>
                    <a:pt x="376516" y="716661"/>
                  </a:lnTo>
                  <a:lnTo>
                    <a:pt x="382117" y="714768"/>
                  </a:lnTo>
                  <a:lnTo>
                    <a:pt x="391337" y="719328"/>
                  </a:lnTo>
                  <a:lnTo>
                    <a:pt x="393230" y="724928"/>
                  </a:lnTo>
                  <a:lnTo>
                    <a:pt x="393230" y="681964"/>
                  </a:lnTo>
                  <a:lnTo>
                    <a:pt x="352767" y="690867"/>
                  </a:lnTo>
                  <a:lnTo>
                    <a:pt x="291071" y="807542"/>
                  </a:lnTo>
                  <a:lnTo>
                    <a:pt x="272707" y="782027"/>
                  </a:lnTo>
                  <a:lnTo>
                    <a:pt x="260261" y="764717"/>
                  </a:lnTo>
                  <a:lnTo>
                    <a:pt x="246976" y="752411"/>
                  </a:lnTo>
                  <a:lnTo>
                    <a:pt x="230555" y="746353"/>
                  </a:lnTo>
                  <a:lnTo>
                    <a:pt x="213067" y="746874"/>
                  </a:lnTo>
                  <a:lnTo>
                    <a:pt x="180479" y="775296"/>
                  </a:lnTo>
                  <a:lnTo>
                    <a:pt x="177584" y="793013"/>
                  </a:lnTo>
                  <a:lnTo>
                    <a:pt x="178752" y="801814"/>
                  </a:lnTo>
                  <a:lnTo>
                    <a:pt x="261277" y="922426"/>
                  </a:lnTo>
                  <a:lnTo>
                    <a:pt x="298323" y="941412"/>
                  </a:lnTo>
                  <a:lnTo>
                    <a:pt x="299567" y="941412"/>
                  </a:lnTo>
                  <a:lnTo>
                    <a:pt x="339229" y="916012"/>
                  </a:lnTo>
                  <a:lnTo>
                    <a:pt x="344500" y="905344"/>
                  </a:lnTo>
                  <a:lnTo>
                    <a:pt x="423506" y="745642"/>
                  </a:lnTo>
                  <a:lnTo>
                    <a:pt x="428142" y="728154"/>
                  </a:lnTo>
                  <a:close/>
                </a:path>
                <a:path w="1213484" h="1223645" extrusionOk="0">
                  <a:moveTo>
                    <a:pt x="428142" y="389763"/>
                  </a:moveTo>
                  <a:lnTo>
                    <a:pt x="426339" y="376389"/>
                  </a:lnTo>
                  <a:lnTo>
                    <a:pt x="425805" y="372414"/>
                  </a:lnTo>
                  <a:lnTo>
                    <a:pt x="417144" y="357212"/>
                  </a:lnTo>
                  <a:lnTo>
                    <a:pt x="402831" y="346113"/>
                  </a:lnTo>
                  <a:lnTo>
                    <a:pt x="393230" y="343573"/>
                  </a:lnTo>
                  <a:lnTo>
                    <a:pt x="393230" y="386549"/>
                  </a:lnTo>
                  <a:lnTo>
                    <a:pt x="305244" y="564451"/>
                  </a:lnTo>
                  <a:lnTo>
                    <a:pt x="302336" y="566432"/>
                  </a:lnTo>
                  <a:lnTo>
                    <a:pt x="295821" y="566966"/>
                  </a:lnTo>
                  <a:lnTo>
                    <a:pt x="292646" y="565492"/>
                  </a:lnTo>
                  <a:lnTo>
                    <a:pt x="290753" y="562838"/>
                  </a:lnTo>
                  <a:lnTo>
                    <a:pt x="214198" y="456399"/>
                  </a:lnTo>
                  <a:lnTo>
                    <a:pt x="221310" y="443649"/>
                  </a:lnTo>
                  <a:lnTo>
                    <a:pt x="226110" y="443649"/>
                  </a:lnTo>
                  <a:lnTo>
                    <a:pt x="228968" y="444995"/>
                  </a:lnTo>
                  <a:lnTo>
                    <a:pt x="282943" y="520039"/>
                  </a:lnTo>
                  <a:lnTo>
                    <a:pt x="289102" y="522884"/>
                  </a:lnTo>
                  <a:lnTo>
                    <a:pt x="301790" y="521830"/>
                  </a:lnTo>
                  <a:lnTo>
                    <a:pt x="307403" y="518020"/>
                  </a:lnTo>
                  <a:lnTo>
                    <a:pt x="331571" y="469150"/>
                  </a:lnTo>
                  <a:lnTo>
                    <a:pt x="376516" y="378282"/>
                  </a:lnTo>
                  <a:lnTo>
                    <a:pt x="382117" y="376389"/>
                  </a:lnTo>
                  <a:lnTo>
                    <a:pt x="391337" y="380949"/>
                  </a:lnTo>
                  <a:lnTo>
                    <a:pt x="393230" y="386549"/>
                  </a:lnTo>
                  <a:lnTo>
                    <a:pt x="393230" y="343573"/>
                  </a:lnTo>
                  <a:lnTo>
                    <a:pt x="352767" y="352475"/>
                  </a:lnTo>
                  <a:lnTo>
                    <a:pt x="291071" y="469150"/>
                  </a:lnTo>
                  <a:lnTo>
                    <a:pt x="272719" y="443649"/>
                  </a:lnTo>
                  <a:lnTo>
                    <a:pt x="260261" y="426326"/>
                  </a:lnTo>
                  <a:lnTo>
                    <a:pt x="246976" y="414020"/>
                  </a:lnTo>
                  <a:lnTo>
                    <a:pt x="230555" y="407962"/>
                  </a:lnTo>
                  <a:lnTo>
                    <a:pt x="213067" y="408495"/>
                  </a:lnTo>
                  <a:lnTo>
                    <a:pt x="180479" y="436918"/>
                  </a:lnTo>
                  <a:lnTo>
                    <a:pt x="177584" y="454621"/>
                  </a:lnTo>
                  <a:lnTo>
                    <a:pt x="178752" y="463435"/>
                  </a:lnTo>
                  <a:lnTo>
                    <a:pt x="261277" y="584047"/>
                  </a:lnTo>
                  <a:lnTo>
                    <a:pt x="298323" y="603034"/>
                  </a:lnTo>
                  <a:lnTo>
                    <a:pt x="299567" y="603034"/>
                  </a:lnTo>
                  <a:lnTo>
                    <a:pt x="339229" y="577634"/>
                  </a:lnTo>
                  <a:lnTo>
                    <a:pt x="344500" y="566966"/>
                  </a:lnTo>
                  <a:lnTo>
                    <a:pt x="423506" y="407250"/>
                  </a:lnTo>
                  <a:lnTo>
                    <a:pt x="428142" y="389763"/>
                  </a:lnTo>
                  <a:close/>
                </a:path>
                <a:path w="1213484" h="1223645" extrusionOk="0">
                  <a:moveTo>
                    <a:pt x="700430" y="457733"/>
                  </a:moveTo>
                  <a:lnTo>
                    <a:pt x="698995" y="450672"/>
                  </a:lnTo>
                  <a:lnTo>
                    <a:pt x="695109" y="444893"/>
                  </a:lnTo>
                  <a:lnTo>
                    <a:pt x="689330" y="441007"/>
                  </a:lnTo>
                  <a:lnTo>
                    <a:pt x="682269" y="439572"/>
                  </a:lnTo>
                  <a:lnTo>
                    <a:pt x="475310" y="439572"/>
                  </a:lnTo>
                  <a:lnTo>
                    <a:pt x="468236" y="441007"/>
                  </a:lnTo>
                  <a:lnTo>
                    <a:pt x="462470" y="444893"/>
                  </a:lnTo>
                  <a:lnTo>
                    <a:pt x="458584" y="450672"/>
                  </a:lnTo>
                  <a:lnTo>
                    <a:pt x="457161" y="457733"/>
                  </a:lnTo>
                  <a:lnTo>
                    <a:pt x="458584" y="464807"/>
                  </a:lnTo>
                  <a:lnTo>
                    <a:pt x="462470" y="470573"/>
                  </a:lnTo>
                  <a:lnTo>
                    <a:pt x="468236" y="474459"/>
                  </a:lnTo>
                  <a:lnTo>
                    <a:pt x="475310" y="475881"/>
                  </a:lnTo>
                  <a:lnTo>
                    <a:pt x="682269" y="475881"/>
                  </a:lnTo>
                  <a:lnTo>
                    <a:pt x="689330" y="474459"/>
                  </a:lnTo>
                  <a:lnTo>
                    <a:pt x="695109" y="470573"/>
                  </a:lnTo>
                  <a:lnTo>
                    <a:pt x="698995" y="464807"/>
                  </a:lnTo>
                  <a:lnTo>
                    <a:pt x="700430" y="457733"/>
                  </a:lnTo>
                  <a:close/>
                </a:path>
                <a:path w="1213484" h="1223645" extrusionOk="0">
                  <a:moveTo>
                    <a:pt x="985786" y="845477"/>
                  </a:moveTo>
                  <a:lnTo>
                    <a:pt x="981494" y="824306"/>
                  </a:lnTo>
                  <a:lnTo>
                    <a:pt x="969810" y="806983"/>
                  </a:lnTo>
                  <a:lnTo>
                    <a:pt x="952500" y="795299"/>
                  </a:lnTo>
                  <a:lnTo>
                    <a:pt x="949477" y="794689"/>
                  </a:lnTo>
                  <a:lnTo>
                    <a:pt x="949477" y="845477"/>
                  </a:lnTo>
                  <a:lnTo>
                    <a:pt x="948042" y="852538"/>
                  </a:lnTo>
                  <a:lnTo>
                    <a:pt x="944143" y="858316"/>
                  </a:lnTo>
                  <a:lnTo>
                    <a:pt x="938377" y="862215"/>
                  </a:lnTo>
                  <a:lnTo>
                    <a:pt x="931316" y="863638"/>
                  </a:lnTo>
                  <a:lnTo>
                    <a:pt x="835698" y="863638"/>
                  </a:lnTo>
                  <a:lnTo>
                    <a:pt x="828636" y="862215"/>
                  </a:lnTo>
                  <a:lnTo>
                    <a:pt x="822858" y="858316"/>
                  </a:lnTo>
                  <a:lnTo>
                    <a:pt x="818959" y="852538"/>
                  </a:lnTo>
                  <a:lnTo>
                    <a:pt x="817537" y="845477"/>
                  </a:lnTo>
                  <a:lnTo>
                    <a:pt x="817537" y="682078"/>
                  </a:lnTo>
                  <a:lnTo>
                    <a:pt x="818959" y="675030"/>
                  </a:lnTo>
                  <a:lnTo>
                    <a:pt x="822858" y="669251"/>
                  </a:lnTo>
                  <a:lnTo>
                    <a:pt x="828636" y="665365"/>
                  </a:lnTo>
                  <a:lnTo>
                    <a:pt x="835698" y="663930"/>
                  </a:lnTo>
                  <a:lnTo>
                    <a:pt x="842759" y="665365"/>
                  </a:lnTo>
                  <a:lnTo>
                    <a:pt x="848525" y="669251"/>
                  </a:lnTo>
                  <a:lnTo>
                    <a:pt x="852411" y="675030"/>
                  </a:lnTo>
                  <a:lnTo>
                    <a:pt x="853846" y="682078"/>
                  </a:lnTo>
                  <a:lnTo>
                    <a:pt x="853846" y="809167"/>
                  </a:lnTo>
                  <a:lnTo>
                    <a:pt x="855268" y="816241"/>
                  </a:lnTo>
                  <a:lnTo>
                    <a:pt x="859155" y="822007"/>
                  </a:lnTo>
                  <a:lnTo>
                    <a:pt x="864933" y="825893"/>
                  </a:lnTo>
                  <a:lnTo>
                    <a:pt x="872007" y="827316"/>
                  </a:lnTo>
                  <a:lnTo>
                    <a:pt x="931316" y="827316"/>
                  </a:lnTo>
                  <a:lnTo>
                    <a:pt x="938377" y="828751"/>
                  </a:lnTo>
                  <a:lnTo>
                    <a:pt x="944143" y="832650"/>
                  </a:lnTo>
                  <a:lnTo>
                    <a:pt x="948042" y="838428"/>
                  </a:lnTo>
                  <a:lnTo>
                    <a:pt x="949477" y="845477"/>
                  </a:lnTo>
                  <a:lnTo>
                    <a:pt x="949477" y="794689"/>
                  </a:lnTo>
                  <a:lnTo>
                    <a:pt x="931316" y="791006"/>
                  </a:lnTo>
                  <a:lnTo>
                    <a:pt x="890155" y="791006"/>
                  </a:lnTo>
                  <a:lnTo>
                    <a:pt x="890155" y="682078"/>
                  </a:lnTo>
                  <a:lnTo>
                    <a:pt x="886472" y="663930"/>
                  </a:lnTo>
                  <a:lnTo>
                    <a:pt x="885863" y="660908"/>
                  </a:lnTo>
                  <a:lnTo>
                    <a:pt x="874179" y="643597"/>
                  </a:lnTo>
                  <a:lnTo>
                    <a:pt x="856869" y="631913"/>
                  </a:lnTo>
                  <a:lnTo>
                    <a:pt x="835698" y="627621"/>
                  </a:lnTo>
                  <a:lnTo>
                    <a:pt x="814514" y="631913"/>
                  </a:lnTo>
                  <a:lnTo>
                    <a:pt x="797191" y="643597"/>
                  </a:lnTo>
                  <a:lnTo>
                    <a:pt x="785507" y="660908"/>
                  </a:lnTo>
                  <a:lnTo>
                    <a:pt x="781227" y="682078"/>
                  </a:lnTo>
                  <a:lnTo>
                    <a:pt x="781227" y="845477"/>
                  </a:lnTo>
                  <a:lnTo>
                    <a:pt x="785507" y="866660"/>
                  </a:lnTo>
                  <a:lnTo>
                    <a:pt x="797191" y="883983"/>
                  </a:lnTo>
                  <a:lnTo>
                    <a:pt x="814514" y="895667"/>
                  </a:lnTo>
                  <a:lnTo>
                    <a:pt x="835698" y="899947"/>
                  </a:lnTo>
                  <a:lnTo>
                    <a:pt x="931316" y="899947"/>
                  </a:lnTo>
                  <a:lnTo>
                    <a:pt x="952500" y="895667"/>
                  </a:lnTo>
                  <a:lnTo>
                    <a:pt x="969810" y="883983"/>
                  </a:lnTo>
                  <a:lnTo>
                    <a:pt x="981494" y="866660"/>
                  </a:lnTo>
                  <a:lnTo>
                    <a:pt x="982103" y="863638"/>
                  </a:lnTo>
                  <a:lnTo>
                    <a:pt x="985786" y="845477"/>
                  </a:lnTo>
                  <a:close/>
                </a:path>
                <a:path w="1213484" h="1223645" extrusionOk="0">
                  <a:moveTo>
                    <a:pt x="1116266" y="845477"/>
                  </a:moveTo>
                  <a:lnTo>
                    <a:pt x="1112583" y="800036"/>
                  </a:lnTo>
                  <a:lnTo>
                    <a:pt x="1101928" y="756894"/>
                  </a:lnTo>
                  <a:lnTo>
                    <a:pt x="1084897" y="716648"/>
                  </a:lnTo>
                  <a:lnTo>
                    <a:pt x="1079957" y="708698"/>
                  </a:lnTo>
                  <a:lnTo>
                    <a:pt x="1079957" y="845477"/>
                  </a:lnTo>
                  <a:lnTo>
                    <a:pt x="1074978" y="894651"/>
                  </a:lnTo>
                  <a:lnTo>
                    <a:pt x="1060729" y="940473"/>
                  </a:lnTo>
                  <a:lnTo>
                    <a:pt x="1038174" y="981964"/>
                  </a:lnTo>
                  <a:lnTo>
                    <a:pt x="1008329" y="1018120"/>
                  </a:lnTo>
                  <a:lnTo>
                    <a:pt x="972159" y="1047978"/>
                  </a:lnTo>
                  <a:lnTo>
                    <a:pt x="930681" y="1070521"/>
                  </a:lnTo>
                  <a:lnTo>
                    <a:pt x="884859" y="1084770"/>
                  </a:lnTo>
                  <a:lnTo>
                    <a:pt x="835698" y="1089736"/>
                  </a:lnTo>
                  <a:lnTo>
                    <a:pt x="786523" y="1084770"/>
                  </a:lnTo>
                  <a:lnTo>
                    <a:pt x="740702" y="1070521"/>
                  </a:lnTo>
                  <a:lnTo>
                    <a:pt x="699211" y="1047978"/>
                  </a:lnTo>
                  <a:lnTo>
                    <a:pt x="663054" y="1018120"/>
                  </a:lnTo>
                  <a:lnTo>
                    <a:pt x="633196" y="981964"/>
                  </a:lnTo>
                  <a:lnTo>
                    <a:pt x="610654" y="940473"/>
                  </a:lnTo>
                  <a:lnTo>
                    <a:pt x="596404" y="894651"/>
                  </a:lnTo>
                  <a:lnTo>
                    <a:pt x="591439" y="845477"/>
                  </a:lnTo>
                  <a:lnTo>
                    <a:pt x="596404" y="796315"/>
                  </a:lnTo>
                  <a:lnTo>
                    <a:pt x="610654" y="750493"/>
                  </a:lnTo>
                  <a:lnTo>
                    <a:pt x="633196" y="709002"/>
                  </a:lnTo>
                  <a:lnTo>
                    <a:pt x="663054" y="672846"/>
                  </a:lnTo>
                  <a:lnTo>
                    <a:pt x="699211" y="642988"/>
                  </a:lnTo>
                  <a:lnTo>
                    <a:pt x="740702" y="620445"/>
                  </a:lnTo>
                  <a:lnTo>
                    <a:pt x="786523" y="606196"/>
                  </a:lnTo>
                  <a:lnTo>
                    <a:pt x="835698" y="601218"/>
                  </a:lnTo>
                  <a:lnTo>
                    <a:pt x="884859" y="606196"/>
                  </a:lnTo>
                  <a:lnTo>
                    <a:pt x="930681" y="620445"/>
                  </a:lnTo>
                  <a:lnTo>
                    <a:pt x="972159" y="642988"/>
                  </a:lnTo>
                  <a:lnTo>
                    <a:pt x="1008329" y="672846"/>
                  </a:lnTo>
                  <a:lnTo>
                    <a:pt x="1038174" y="709002"/>
                  </a:lnTo>
                  <a:lnTo>
                    <a:pt x="1060729" y="750493"/>
                  </a:lnTo>
                  <a:lnTo>
                    <a:pt x="1074978" y="796315"/>
                  </a:lnTo>
                  <a:lnTo>
                    <a:pt x="1079957" y="845477"/>
                  </a:lnTo>
                  <a:lnTo>
                    <a:pt x="1079957" y="708698"/>
                  </a:lnTo>
                  <a:lnTo>
                    <a:pt x="1033995" y="647179"/>
                  </a:lnTo>
                  <a:lnTo>
                    <a:pt x="1001293" y="619112"/>
                  </a:lnTo>
                  <a:lnTo>
                    <a:pt x="964526" y="596277"/>
                  </a:lnTo>
                  <a:lnTo>
                    <a:pt x="924280" y="579247"/>
                  </a:lnTo>
                  <a:lnTo>
                    <a:pt x="881138" y="568591"/>
                  </a:lnTo>
                  <a:lnTo>
                    <a:pt x="835698" y="564908"/>
                  </a:lnTo>
                  <a:lnTo>
                    <a:pt x="790244" y="568591"/>
                  </a:lnTo>
                  <a:lnTo>
                    <a:pt x="747102" y="579247"/>
                  </a:lnTo>
                  <a:lnTo>
                    <a:pt x="706856" y="596277"/>
                  </a:lnTo>
                  <a:lnTo>
                    <a:pt x="670090" y="619112"/>
                  </a:lnTo>
                  <a:lnTo>
                    <a:pt x="637387" y="647179"/>
                  </a:lnTo>
                  <a:lnTo>
                    <a:pt x="609320" y="679881"/>
                  </a:lnTo>
                  <a:lnTo>
                    <a:pt x="586473" y="716648"/>
                  </a:lnTo>
                  <a:lnTo>
                    <a:pt x="569442" y="756894"/>
                  </a:lnTo>
                  <a:lnTo>
                    <a:pt x="558787" y="800036"/>
                  </a:lnTo>
                  <a:lnTo>
                    <a:pt x="555117" y="845477"/>
                  </a:lnTo>
                  <a:lnTo>
                    <a:pt x="558787" y="890930"/>
                  </a:lnTo>
                  <a:lnTo>
                    <a:pt x="569442" y="934072"/>
                  </a:lnTo>
                  <a:lnTo>
                    <a:pt x="586473" y="974318"/>
                  </a:lnTo>
                  <a:lnTo>
                    <a:pt x="609320" y="1011085"/>
                  </a:lnTo>
                  <a:lnTo>
                    <a:pt x="637387" y="1043787"/>
                  </a:lnTo>
                  <a:lnTo>
                    <a:pt x="670090" y="1071854"/>
                  </a:lnTo>
                  <a:lnTo>
                    <a:pt x="706856" y="1094689"/>
                  </a:lnTo>
                  <a:lnTo>
                    <a:pt x="747102" y="1111719"/>
                  </a:lnTo>
                  <a:lnTo>
                    <a:pt x="790244" y="1122375"/>
                  </a:lnTo>
                  <a:lnTo>
                    <a:pt x="835698" y="1126045"/>
                  </a:lnTo>
                  <a:lnTo>
                    <a:pt x="881138" y="1122375"/>
                  </a:lnTo>
                  <a:lnTo>
                    <a:pt x="924280" y="1111719"/>
                  </a:lnTo>
                  <a:lnTo>
                    <a:pt x="964526" y="1094689"/>
                  </a:lnTo>
                  <a:lnTo>
                    <a:pt x="972489" y="1089736"/>
                  </a:lnTo>
                  <a:lnTo>
                    <a:pt x="1001293" y="1071854"/>
                  </a:lnTo>
                  <a:lnTo>
                    <a:pt x="1033995" y="1043787"/>
                  </a:lnTo>
                  <a:lnTo>
                    <a:pt x="1062062" y="1011085"/>
                  </a:lnTo>
                  <a:lnTo>
                    <a:pt x="1084897" y="974318"/>
                  </a:lnTo>
                  <a:lnTo>
                    <a:pt x="1101928" y="934072"/>
                  </a:lnTo>
                  <a:lnTo>
                    <a:pt x="1112583" y="890930"/>
                  </a:lnTo>
                  <a:lnTo>
                    <a:pt x="1116266" y="845477"/>
                  </a:lnTo>
                  <a:close/>
                </a:path>
                <a:path w="1213484" h="1223645" extrusionOk="0">
                  <a:moveTo>
                    <a:pt x="1213319" y="845477"/>
                  </a:moveTo>
                  <a:lnTo>
                    <a:pt x="1210221" y="796721"/>
                  </a:lnTo>
                  <a:lnTo>
                    <a:pt x="1201039" y="749338"/>
                  </a:lnTo>
                  <a:lnTo>
                    <a:pt x="1185887" y="703732"/>
                  </a:lnTo>
                  <a:lnTo>
                    <a:pt x="1164920" y="660311"/>
                  </a:lnTo>
                  <a:lnTo>
                    <a:pt x="1138262" y="619480"/>
                  </a:lnTo>
                  <a:lnTo>
                    <a:pt x="1126312" y="612394"/>
                  </a:lnTo>
                  <a:lnTo>
                    <a:pt x="1119352" y="612736"/>
                  </a:lnTo>
                  <a:lnTo>
                    <a:pt x="1112850" y="615823"/>
                  </a:lnTo>
                  <a:lnTo>
                    <a:pt x="1108036" y="621207"/>
                  </a:lnTo>
                  <a:lnTo>
                    <a:pt x="1105750" y="627773"/>
                  </a:lnTo>
                  <a:lnTo>
                    <a:pt x="1106093" y="634733"/>
                  </a:lnTo>
                  <a:lnTo>
                    <a:pt x="1109192" y="641235"/>
                  </a:lnTo>
                  <a:lnTo>
                    <a:pt x="1138504" y="687730"/>
                  </a:lnTo>
                  <a:lnTo>
                    <a:pt x="1159738" y="737743"/>
                  </a:lnTo>
                  <a:lnTo>
                    <a:pt x="1172654" y="790562"/>
                  </a:lnTo>
                  <a:lnTo>
                    <a:pt x="1177023" y="845477"/>
                  </a:lnTo>
                  <a:lnTo>
                    <a:pt x="1173899" y="891743"/>
                  </a:lnTo>
                  <a:lnTo>
                    <a:pt x="1164805" y="936117"/>
                  </a:lnTo>
                  <a:lnTo>
                    <a:pt x="1150150" y="978217"/>
                  </a:lnTo>
                  <a:lnTo>
                    <a:pt x="1130350" y="1017625"/>
                  </a:lnTo>
                  <a:lnTo>
                    <a:pt x="1105801" y="1053934"/>
                  </a:lnTo>
                  <a:lnTo>
                    <a:pt x="1076934" y="1086726"/>
                  </a:lnTo>
                  <a:lnTo>
                    <a:pt x="1044130" y="1115593"/>
                  </a:lnTo>
                  <a:lnTo>
                    <a:pt x="1007833" y="1140142"/>
                  </a:lnTo>
                  <a:lnTo>
                    <a:pt x="968425" y="1159941"/>
                  </a:lnTo>
                  <a:lnTo>
                    <a:pt x="926325" y="1174597"/>
                  </a:lnTo>
                  <a:lnTo>
                    <a:pt x="881938" y="1183690"/>
                  </a:lnTo>
                  <a:lnTo>
                    <a:pt x="835698" y="1186802"/>
                  </a:lnTo>
                  <a:lnTo>
                    <a:pt x="825906" y="1186141"/>
                  </a:lnTo>
                  <a:lnTo>
                    <a:pt x="789444" y="1183690"/>
                  </a:lnTo>
                  <a:lnTo>
                    <a:pt x="745058" y="1174597"/>
                  </a:lnTo>
                  <a:lnTo>
                    <a:pt x="702970" y="1159941"/>
                  </a:lnTo>
                  <a:lnTo>
                    <a:pt x="663562" y="1140142"/>
                  </a:lnTo>
                  <a:lnTo>
                    <a:pt x="627253" y="1115593"/>
                  </a:lnTo>
                  <a:lnTo>
                    <a:pt x="594461" y="1086726"/>
                  </a:lnTo>
                  <a:lnTo>
                    <a:pt x="589432" y="1081011"/>
                  </a:lnTo>
                  <a:lnTo>
                    <a:pt x="565581" y="1053934"/>
                  </a:lnTo>
                  <a:lnTo>
                    <a:pt x="541045" y="1017625"/>
                  </a:lnTo>
                  <a:lnTo>
                    <a:pt x="521246" y="978217"/>
                  </a:lnTo>
                  <a:lnTo>
                    <a:pt x="506590" y="936117"/>
                  </a:lnTo>
                  <a:lnTo>
                    <a:pt x="497497" y="891743"/>
                  </a:lnTo>
                  <a:lnTo>
                    <a:pt x="494385" y="845477"/>
                  </a:lnTo>
                  <a:lnTo>
                    <a:pt x="497497" y="799236"/>
                  </a:lnTo>
                  <a:lnTo>
                    <a:pt x="506590" y="754849"/>
                  </a:lnTo>
                  <a:lnTo>
                    <a:pt x="521246" y="712762"/>
                  </a:lnTo>
                  <a:lnTo>
                    <a:pt x="541045" y="673354"/>
                  </a:lnTo>
                  <a:lnTo>
                    <a:pt x="565581" y="637044"/>
                  </a:lnTo>
                  <a:lnTo>
                    <a:pt x="594461" y="604253"/>
                  </a:lnTo>
                  <a:lnTo>
                    <a:pt x="627253" y="575373"/>
                  </a:lnTo>
                  <a:lnTo>
                    <a:pt x="663562" y="550837"/>
                  </a:lnTo>
                  <a:lnTo>
                    <a:pt x="702970" y="531037"/>
                  </a:lnTo>
                  <a:lnTo>
                    <a:pt x="745058" y="516382"/>
                  </a:lnTo>
                  <a:lnTo>
                    <a:pt x="789444" y="507288"/>
                  </a:lnTo>
                  <a:lnTo>
                    <a:pt x="835698" y="504164"/>
                  </a:lnTo>
                  <a:lnTo>
                    <a:pt x="885037" y="507746"/>
                  </a:lnTo>
                  <a:lnTo>
                    <a:pt x="932942" y="518299"/>
                  </a:lnTo>
                  <a:lnTo>
                    <a:pt x="978712" y="535546"/>
                  </a:lnTo>
                  <a:lnTo>
                    <a:pt x="1021638" y="559244"/>
                  </a:lnTo>
                  <a:lnTo>
                    <a:pt x="1061021" y="589102"/>
                  </a:lnTo>
                  <a:lnTo>
                    <a:pt x="1067269" y="592709"/>
                  </a:lnTo>
                  <a:lnTo>
                    <a:pt x="1091133" y="574319"/>
                  </a:lnTo>
                  <a:lnTo>
                    <a:pt x="1089367" y="567588"/>
                  </a:lnTo>
                  <a:lnTo>
                    <a:pt x="1037920" y="526542"/>
                  </a:lnTo>
                  <a:lnTo>
                    <a:pt x="996670" y="504164"/>
                  </a:lnTo>
                  <a:lnTo>
                    <a:pt x="986345" y="499186"/>
                  </a:lnTo>
                  <a:lnTo>
                    <a:pt x="986345" y="485571"/>
                  </a:lnTo>
                  <a:lnTo>
                    <a:pt x="986332" y="233464"/>
                  </a:lnTo>
                  <a:lnTo>
                    <a:pt x="978433" y="184607"/>
                  </a:lnTo>
                  <a:lnTo>
                    <a:pt x="956437" y="142113"/>
                  </a:lnTo>
                  <a:lnTo>
                    <a:pt x="950036" y="135724"/>
                  </a:lnTo>
                  <a:lnTo>
                    <a:pt x="950036" y="485571"/>
                  </a:lnTo>
                  <a:lnTo>
                    <a:pt x="933145" y="480656"/>
                  </a:lnTo>
                  <a:lnTo>
                    <a:pt x="916025" y="476504"/>
                  </a:lnTo>
                  <a:lnTo>
                    <a:pt x="898715" y="473163"/>
                  </a:lnTo>
                  <a:lnTo>
                    <a:pt x="881214" y="470611"/>
                  </a:lnTo>
                  <a:lnTo>
                    <a:pt x="881214" y="467969"/>
                  </a:lnTo>
                  <a:lnTo>
                    <a:pt x="881202" y="233464"/>
                  </a:lnTo>
                  <a:lnTo>
                    <a:pt x="850836" y="187718"/>
                  </a:lnTo>
                  <a:lnTo>
                    <a:pt x="844905" y="186524"/>
                  </a:lnTo>
                  <a:lnTo>
                    <a:pt x="844905" y="226110"/>
                  </a:lnTo>
                  <a:lnTo>
                    <a:pt x="844905" y="467969"/>
                  </a:lnTo>
                  <a:lnTo>
                    <a:pt x="841844" y="467893"/>
                  </a:lnTo>
                  <a:lnTo>
                    <a:pt x="838771" y="467855"/>
                  </a:lnTo>
                  <a:lnTo>
                    <a:pt x="835698" y="467855"/>
                  </a:lnTo>
                  <a:lnTo>
                    <a:pt x="788390" y="470814"/>
                  </a:lnTo>
                  <a:lnTo>
                    <a:pt x="742823" y="479412"/>
                  </a:lnTo>
                  <a:lnTo>
                    <a:pt x="699350" y="493318"/>
                  </a:lnTo>
                  <a:lnTo>
                    <a:pt x="658317" y="512178"/>
                  </a:lnTo>
                  <a:lnTo>
                    <a:pt x="620090" y="535609"/>
                  </a:lnTo>
                  <a:lnTo>
                    <a:pt x="585038" y="563283"/>
                  </a:lnTo>
                  <a:lnTo>
                    <a:pt x="553491" y="594829"/>
                  </a:lnTo>
                  <a:lnTo>
                    <a:pt x="525818" y="629881"/>
                  </a:lnTo>
                  <a:lnTo>
                    <a:pt x="502386" y="668108"/>
                  </a:lnTo>
                  <a:lnTo>
                    <a:pt x="483527" y="709142"/>
                  </a:lnTo>
                  <a:lnTo>
                    <a:pt x="469620" y="752614"/>
                  </a:lnTo>
                  <a:lnTo>
                    <a:pt x="461022" y="798182"/>
                  </a:lnTo>
                  <a:lnTo>
                    <a:pt x="458076" y="845477"/>
                  </a:lnTo>
                  <a:lnTo>
                    <a:pt x="461708" y="897953"/>
                  </a:lnTo>
                  <a:lnTo>
                    <a:pt x="472274" y="948232"/>
                  </a:lnTo>
                  <a:lnTo>
                    <a:pt x="489305" y="995819"/>
                  </a:lnTo>
                  <a:lnTo>
                    <a:pt x="512292" y="1040244"/>
                  </a:lnTo>
                  <a:lnTo>
                    <a:pt x="540753" y="1081011"/>
                  </a:lnTo>
                  <a:lnTo>
                    <a:pt x="147421" y="1081011"/>
                  </a:lnTo>
                  <a:lnTo>
                    <a:pt x="141427" y="1075016"/>
                  </a:lnTo>
                  <a:lnTo>
                    <a:pt x="141427" y="342963"/>
                  </a:lnTo>
                  <a:lnTo>
                    <a:pt x="139992" y="335902"/>
                  </a:lnTo>
                  <a:lnTo>
                    <a:pt x="136105" y="330136"/>
                  </a:lnTo>
                  <a:lnTo>
                    <a:pt x="130327" y="326237"/>
                  </a:lnTo>
                  <a:lnTo>
                    <a:pt x="123266" y="324802"/>
                  </a:lnTo>
                  <a:lnTo>
                    <a:pt x="116192" y="326237"/>
                  </a:lnTo>
                  <a:lnTo>
                    <a:pt x="110426" y="330136"/>
                  </a:lnTo>
                  <a:lnTo>
                    <a:pt x="106540" y="335902"/>
                  </a:lnTo>
                  <a:lnTo>
                    <a:pt x="105117" y="342963"/>
                  </a:lnTo>
                  <a:lnTo>
                    <a:pt x="105117" y="1067650"/>
                  </a:lnTo>
                  <a:lnTo>
                    <a:pt x="109016" y="1086980"/>
                  </a:lnTo>
                  <a:lnTo>
                    <a:pt x="119672" y="1102766"/>
                  </a:lnTo>
                  <a:lnTo>
                    <a:pt x="135458" y="1113421"/>
                  </a:lnTo>
                  <a:lnTo>
                    <a:pt x="154787" y="1117320"/>
                  </a:lnTo>
                  <a:lnTo>
                    <a:pt x="573862" y="1117320"/>
                  </a:lnTo>
                  <a:lnTo>
                    <a:pt x="596379" y="1137373"/>
                  </a:lnTo>
                  <a:lnTo>
                    <a:pt x="620458" y="1155598"/>
                  </a:lnTo>
                  <a:lnTo>
                    <a:pt x="645972" y="1171892"/>
                  </a:lnTo>
                  <a:lnTo>
                    <a:pt x="672833" y="1186141"/>
                  </a:lnTo>
                  <a:lnTo>
                    <a:pt x="154787" y="1186141"/>
                  </a:lnTo>
                  <a:lnTo>
                    <a:pt x="108712" y="1176820"/>
                  </a:lnTo>
                  <a:lnTo>
                    <a:pt x="71043" y="1151394"/>
                  </a:lnTo>
                  <a:lnTo>
                    <a:pt x="45631" y="1113726"/>
                  </a:lnTo>
                  <a:lnTo>
                    <a:pt x="36309" y="1067650"/>
                  </a:lnTo>
                  <a:lnTo>
                    <a:pt x="36309" y="233464"/>
                  </a:lnTo>
                  <a:lnTo>
                    <a:pt x="45631" y="187401"/>
                  </a:lnTo>
                  <a:lnTo>
                    <a:pt x="71043" y="149733"/>
                  </a:lnTo>
                  <a:lnTo>
                    <a:pt x="108712" y="124320"/>
                  </a:lnTo>
                  <a:lnTo>
                    <a:pt x="154787" y="114985"/>
                  </a:lnTo>
                  <a:lnTo>
                    <a:pt x="222542" y="114985"/>
                  </a:lnTo>
                  <a:lnTo>
                    <a:pt x="222542" y="183807"/>
                  </a:lnTo>
                  <a:lnTo>
                    <a:pt x="154787" y="183807"/>
                  </a:lnTo>
                  <a:lnTo>
                    <a:pt x="135458" y="187718"/>
                  </a:lnTo>
                  <a:lnTo>
                    <a:pt x="119672" y="198374"/>
                  </a:lnTo>
                  <a:lnTo>
                    <a:pt x="109016" y="214172"/>
                  </a:lnTo>
                  <a:lnTo>
                    <a:pt x="105117" y="233464"/>
                  </a:lnTo>
                  <a:lnTo>
                    <a:pt x="105117" y="264121"/>
                  </a:lnTo>
                  <a:lnTo>
                    <a:pt x="106540" y="271195"/>
                  </a:lnTo>
                  <a:lnTo>
                    <a:pt x="110426" y="276961"/>
                  </a:lnTo>
                  <a:lnTo>
                    <a:pt x="116205" y="280847"/>
                  </a:lnTo>
                  <a:lnTo>
                    <a:pt x="123278" y="282270"/>
                  </a:lnTo>
                  <a:lnTo>
                    <a:pt x="130340" y="280847"/>
                  </a:lnTo>
                  <a:lnTo>
                    <a:pt x="136105" y="276961"/>
                  </a:lnTo>
                  <a:lnTo>
                    <a:pt x="140004" y="271195"/>
                  </a:lnTo>
                  <a:lnTo>
                    <a:pt x="141439" y="264121"/>
                  </a:lnTo>
                  <a:lnTo>
                    <a:pt x="141439" y="226110"/>
                  </a:lnTo>
                  <a:lnTo>
                    <a:pt x="147421" y="220116"/>
                  </a:lnTo>
                  <a:lnTo>
                    <a:pt x="231114" y="220116"/>
                  </a:lnTo>
                  <a:lnTo>
                    <a:pt x="242989" y="237007"/>
                  </a:lnTo>
                  <a:lnTo>
                    <a:pt x="258876" y="250139"/>
                  </a:lnTo>
                  <a:lnTo>
                    <a:pt x="277926" y="258635"/>
                  </a:lnTo>
                  <a:lnTo>
                    <a:pt x="299288" y="261658"/>
                  </a:lnTo>
                  <a:lnTo>
                    <a:pt x="687044" y="261658"/>
                  </a:lnTo>
                  <a:lnTo>
                    <a:pt x="708380" y="258635"/>
                  </a:lnTo>
                  <a:lnTo>
                    <a:pt x="727430" y="250139"/>
                  </a:lnTo>
                  <a:lnTo>
                    <a:pt x="743318" y="237007"/>
                  </a:lnTo>
                  <a:lnTo>
                    <a:pt x="751509" y="225348"/>
                  </a:lnTo>
                  <a:lnTo>
                    <a:pt x="755192" y="220116"/>
                  </a:lnTo>
                  <a:lnTo>
                    <a:pt x="838911" y="220116"/>
                  </a:lnTo>
                  <a:lnTo>
                    <a:pt x="844905" y="226110"/>
                  </a:lnTo>
                  <a:lnTo>
                    <a:pt x="844905" y="186524"/>
                  </a:lnTo>
                  <a:lnTo>
                    <a:pt x="831532" y="183807"/>
                  </a:lnTo>
                  <a:lnTo>
                    <a:pt x="763778" y="183807"/>
                  </a:lnTo>
                  <a:lnTo>
                    <a:pt x="763778" y="114985"/>
                  </a:lnTo>
                  <a:lnTo>
                    <a:pt x="831532" y="114985"/>
                  </a:lnTo>
                  <a:lnTo>
                    <a:pt x="877608" y="124320"/>
                  </a:lnTo>
                  <a:lnTo>
                    <a:pt x="915276" y="149733"/>
                  </a:lnTo>
                  <a:lnTo>
                    <a:pt x="940701" y="187401"/>
                  </a:lnTo>
                  <a:lnTo>
                    <a:pt x="950023" y="233464"/>
                  </a:lnTo>
                  <a:lnTo>
                    <a:pt x="950036" y="485571"/>
                  </a:lnTo>
                  <a:lnTo>
                    <a:pt x="950036" y="135724"/>
                  </a:lnTo>
                  <a:lnTo>
                    <a:pt x="929297" y="114985"/>
                  </a:lnTo>
                  <a:lnTo>
                    <a:pt x="922896" y="108585"/>
                  </a:lnTo>
                  <a:lnTo>
                    <a:pt x="880414" y="86588"/>
                  </a:lnTo>
                  <a:lnTo>
                    <a:pt x="831532" y="78676"/>
                  </a:lnTo>
                  <a:lnTo>
                    <a:pt x="763778" y="78676"/>
                  </a:lnTo>
                  <a:lnTo>
                    <a:pt x="763778" y="76746"/>
                  </a:lnTo>
                  <a:lnTo>
                    <a:pt x="757732" y="46913"/>
                  </a:lnTo>
                  <a:lnTo>
                    <a:pt x="750582" y="36309"/>
                  </a:lnTo>
                  <a:lnTo>
                    <a:pt x="741273" y="22504"/>
                  </a:lnTo>
                  <a:lnTo>
                    <a:pt x="727468" y="13208"/>
                  </a:lnTo>
                  <a:lnTo>
                    <a:pt x="727468" y="76746"/>
                  </a:lnTo>
                  <a:lnTo>
                    <a:pt x="727468" y="184912"/>
                  </a:lnTo>
                  <a:lnTo>
                    <a:pt x="724281" y="200647"/>
                  </a:lnTo>
                  <a:lnTo>
                    <a:pt x="715606" y="213499"/>
                  </a:lnTo>
                  <a:lnTo>
                    <a:pt x="702754" y="222173"/>
                  </a:lnTo>
                  <a:lnTo>
                    <a:pt x="687044" y="225348"/>
                  </a:lnTo>
                  <a:lnTo>
                    <a:pt x="299288" y="225348"/>
                  </a:lnTo>
                  <a:lnTo>
                    <a:pt x="283552" y="222173"/>
                  </a:lnTo>
                  <a:lnTo>
                    <a:pt x="280517" y="220116"/>
                  </a:lnTo>
                  <a:lnTo>
                    <a:pt x="270700" y="213499"/>
                  </a:lnTo>
                  <a:lnTo>
                    <a:pt x="262026" y="200647"/>
                  </a:lnTo>
                  <a:lnTo>
                    <a:pt x="258851" y="184912"/>
                  </a:lnTo>
                  <a:lnTo>
                    <a:pt x="258851" y="114985"/>
                  </a:lnTo>
                  <a:lnTo>
                    <a:pt x="258851" y="76746"/>
                  </a:lnTo>
                  <a:lnTo>
                    <a:pt x="262026" y="61036"/>
                  </a:lnTo>
                  <a:lnTo>
                    <a:pt x="270700" y="48171"/>
                  </a:lnTo>
                  <a:lnTo>
                    <a:pt x="283552" y="39497"/>
                  </a:lnTo>
                  <a:lnTo>
                    <a:pt x="299288" y="36309"/>
                  </a:lnTo>
                  <a:lnTo>
                    <a:pt x="687044" y="36309"/>
                  </a:lnTo>
                  <a:lnTo>
                    <a:pt x="702754" y="39497"/>
                  </a:lnTo>
                  <a:lnTo>
                    <a:pt x="715606" y="48171"/>
                  </a:lnTo>
                  <a:lnTo>
                    <a:pt x="724281" y="61036"/>
                  </a:lnTo>
                  <a:lnTo>
                    <a:pt x="727468" y="76746"/>
                  </a:lnTo>
                  <a:lnTo>
                    <a:pt x="727468" y="13208"/>
                  </a:lnTo>
                  <a:lnTo>
                    <a:pt x="716864" y="6045"/>
                  </a:lnTo>
                  <a:lnTo>
                    <a:pt x="687031" y="0"/>
                  </a:lnTo>
                  <a:lnTo>
                    <a:pt x="299288" y="0"/>
                  </a:lnTo>
                  <a:lnTo>
                    <a:pt x="269443" y="6045"/>
                  </a:lnTo>
                  <a:lnTo>
                    <a:pt x="245046" y="22504"/>
                  </a:lnTo>
                  <a:lnTo>
                    <a:pt x="228574" y="46913"/>
                  </a:lnTo>
                  <a:lnTo>
                    <a:pt x="222542" y="76746"/>
                  </a:lnTo>
                  <a:lnTo>
                    <a:pt x="222542" y="78676"/>
                  </a:lnTo>
                  <a:lnTo>
                    <a:pt x="154787" y="78676"/>
                  </a:lnTo>
                  <a:lnTo>
                    <a:pt x="105905" y="86588"/>
                  </a:lnTo>
                  <a:lnTo>
                    <a:pt x="63423" y="108585"/>
                  </a:lnTo>
                  <a:lnTo>
                    <a:pt x="29895" y="142113"/>
                  </a:lnTo>
                  <a:lnTo>
                    <a:pt x="7899" y="184607"/>
                  </a:lnTo>
                  <a:lnTo>
                    <a:pt x="0" y="233464"/>
                  </a:lnTo>
                  <a:lnTo>
                    <a:pt x="0" y="1067650"/>
                  </a:lnTo>
                  <a:lnTo>
                    <a:pt x="7899" y="1116533"/>
                  </a:lnTo>
                  <a:lnTo>
                    <a:pt x="29895" y="1159014"/>
                  </a:lnTo>
                  <a:lnTo>
                    <a:pt x="63423" y="1192555"/>
                  </a:lnTo>
                  <a:lnTo>
                    <a:pt x="105905" y="1214551"/>
                  </a:lnTo>
                  <a:lnTo>
                    <a:pt x="154787" y="1222451"/>
                  </a:lnTo>
                  <a:lnTo>
                    <a:pt x="813752" y="1222451"/>
                  </a:lnTo>
                  <a:lnTo>
                    <a:pt x="821016" y="1222870"/>
                  </a:lnTo>
                  <a:lnTo>
                    <a:pt x="828332" y="1223111"/>
                  </a:lnTo>
                  <a:lnTo>
                    <a:pt x="835685" y="1223111"/>
                  </a:lnTo>
                  <a:lnTo>
                    <a:pt x="882980" y="1220165"/>
                  </a:lnTo>
                  <a:lnTo>
                    <a:pt x="928560" y="1211567"/>
                  </a:lnTo>
                  <a:lnTo>
                    <a:pt x="972032" y="1197660"/>
                  </a:lnTo>
                  <a:lnTo>
                    <a:pt x="995654" y="1186802"/>
                  </a:lnTo>
                  <a:lnTo>
                    <a:pt x="1013066" y="1178801"/>
                  </a:lnTo>
                  <a:lnTo>
                    <a:pt x="1051293" y="1155369"/>
                  </a:lnTo>
                  <a:lnTo>
                    <a:pt x="1086358" y="1127696"/>
                  </a:lnTo>
                  <a:lnTo>
                    <a:pt x="1117892" y="1096149"/>
                  </a:lnTo>
                  <a:lnTo>
                    <a:pt x="1145565" y="1061085"/>
                  </a:lnTo>
                  <a:lnTo>
                    <a:pt x="1169009" y="1022858"/>
                  </a:lnTo>
                  <a:lnTo>
                    <a:pt x="1187856" y="981837"/>
                  </a:lnTo>
                  <a:lnTo>
                    <a:pt x="1201762" y="938352"/>
                  </a:lnTo>
                  <a:lnTo>
                    <a:pt x="1210360" y="892784"/>
                  </a:lnTo>
                  <a:lnTo>
                    <a:pt x="1213319" y="845477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3" name="Google Shape;183;p9"/>
          <p:cNvSpPr/>
          <p:nvPr/>
        </p:nvSpPr>
        <p:spPr>
          <a:xfrm>
            <a:off x="9216847" y="2101900"/>
            <a:ext cx="1299845" cy="1278890"/>
          </a:xfrm>
          <a:custGeom>
            <a:avLst/>
            <a:gdLst/>
            <a:ahLst/>
            <a:cxnLst/>
            <a:rect l="l" t="t" r="r" b="b"/>
            <a:pathLst>
              <a:path w="1299845" h="1278889" extrusionOk="0">
                <a:moveTo>
                  <a:pt x="298297" y="724446"/>
                </a:moveTo>
                <a:lnTo>
                  <a:pt x="293255" y="699592"/>
                </a:lnTo>
                <a:lnTo>
                  <a:pt x="279552" y="679272"/>
                </a:lnTo>
                <a:lnTo>
                  <a:pt x="259232" y="665568"/>
                </a:lnTo>
                <a:lnTo>
                  <a:pt x="234378" y="660527"/>
                </a:lnTo>
                <a:lnTo>
                  <a:pt x="234378" y="617905"/>
                </a:lnTo>
                <a:lnTo>
                  <a:pt x="191770" y="617905"/>
                </a:lnTo>
                <a:lnTo>
                  <a:pt x="191770" y="660527"/>
                </a:lnTo>
                <a:lnTo>
                  <a:pt x="166903" y="665568"/>
                </a:lnTo>
                <a:lnTo>
                  <a:pt x="146583" y="679272"/>
                </a:lnTo>
                <a:lnTo>
                  <a:pt x="132867" y="699592"/>
                </a:lnTo>
                <a:lnTo>
                  <a:pt x="127838" y="724446"/>
                </a:lnTo>
                <a:lnTo>
                  <a:pt x="127838" y="745756"/>
                </a:lnTo>
                <a:lnTo>
                  <a:pt x="132867" y="770623"/>
                </a:lnTo>
                <a:lnTo>
                  <a:pt x="146583" y="790943"/>
                </a:lnTo>
                <a:lnTo>
                  <a:pt x="166903" y="804646"/>
                </a:lnTo>
                <a:lnTo>
                  <a:pt x="191770" y="809675"/>
                </a:lnTo>
                <a:lnTo>
                  <a:pt x="234378" y="809675"/>
                </a:lnTo>
                <a:lnTo>
                  <a:pt x="242658" y="811352"/>
                </a:lnTo>
                <a:lnTo>
                  <a:pt x="249428" y="815924"/>
                </a:lnTo>
                <a:lnTo>
                  <a:pt x="254000" y="822693"/>
                </a:lnTo>
                <a:lnTo>
                  <a:pt x="255689" y="830973"/>
                </a:lnTo>
                <a:lnTo>
                  <a:pt x="255689" y="852284"/>
                </a:lnTo>
                <a:lnTo>
                  <a:pt x="254000" y="860577"/>
                </a:lnTo>
                <a:lnTo>
                  <a:pt x="249428" y="867346"/>
                </a:lnTo>
                <a:lnTo>
                  <a:pt x="242658" y="871918"/>
                </a:lnTo>
                <a:lnTo>
                  <a:pt x="234378" y="873594"/>
                </a:lnTo>
                <a:lnTo>
                  <a:pt x="191770" y="873594"/>
                </a:lnTo>
                <a:lnTo>
                  <a:pt x="183476" y="871918"/>
                </a:lnTo>
                <a:lnTo>
                  <a:pt x="176695" y="867346"/>
                </a:lnTo>
                <a:lnTo>
                  <a:pt x="172123" y="860577"/>
                </a:lnTo>
                <a:lnTo>
                  <a:pt x="170459" y="852284"/>
                </a:lnTo>
                <a:lnTo>
                  <a:pt x="127838" y="852284"/>
                </a:lnTo>
                <a:lnTo>
                  <a:pt x="132867" y="877150"/>
                </a:lnTo>
                <a:lnTo>
                  <a:pt x="146583" y="897470"/>
                </a:lnTo>
                <a:lnTo>
                  <a:pt x="166903" y="911174"/>
                </a:lnTo>
                <a:lnTo>
                  <a:pt x="191770" y="916203"/>
                </a:lnTo>
                <a:lnTo>
                  <a:pt x="191770" y="958824"/>
                </a:lnTo>
                <a:lnTo>
                  <a:pt x="234378" y="958824"/>
                </a:lnTo>
                <a:lnTo>
                  <a:pt x="234378" y="916203"/>
                </a:lnTo>
                <a:lnTo>
                  <a:pt x="259232" y="911174"/>
                </a:lnTo>
                <a:lnTo>
                  <a:pt x="279552" y="897470"/>
                </a:lnTo>
                <a:lnTo>
                  <a:pt x="293255" y="877150"/>
                </a:lnTo>
                <a:lnTo>
                  <a:pt x="298297" y="852284"/>
                </a:lnTo>
                <a:lnTo>
                  <a:pt x="298297" y="830973"/>
                </a:lnTo>
                <a:lnTo>
                  <a:pt x="293255" y="806119"/>
                </a:lnTo>
                <a:lnTo>
                  <a:pt x="279552" y="785799"/>
                </a:lnTo>
                <a:lnTo>
                  <a:pt x="259232" y="772096"/>
                </a:lnTo>
                <a:lnTo>
                  <a:pt x="234378" y="767054"/>
                </a:lnTo>
                <a:lnTo>
                  <a:pt x="191770" y="767054"/>
                </a:lnTo>
                <a:lnTo>
                  <a:pt x="183476" y="765390"/>
                </a:lnTo>
                <a:lnTo>
                  <a:pt x="176695" y="760818"/>
                </a:lnTo>
                <a:lnTo>
                  <a:pt x="172123" y="754049"/>
                </a:lnTo>
                <a:lnTo>
                  <a:pt x="170459" y="745756"/>
                </a:lnTo>
                <a:lnTo>
                  <a:pt x="170459" y="724446"/>
                </a:lnTo>
                <a:lnTo>
                  <a:pt x="172123" y="716165"/>
                </a:lnTo>
                <a:lnTo>
                  <a:pt x="176695" y="709396"/>
                </a:lnTo>
                <a:lnTo>
                  <a:pt x="183476" y="704824"/>
                </a:lnTo>
                <a:lnTo>
                  <a:pt x="191770" y="703135"/>
                </a:lnTo>
                <a:lnTo>
                  <a:pt x="234378" y="703135"/>
                </a:lnTo>
                <a:lnTo>
                  <a:pt x="242658" y="704824"/>
                </a:lnTo>
                <a:lnTo>
                  <a:pt x="249428" y="709396"/>
                </a:lnTo>
                <a:lnTo>
                  <a:pt x="254000" y="716165"/>
                </a:lnTo>
                <a:lnTo>
                  <a:pt x="255689" y="724446"/>
                </a:lnTo>
                <a:lnTo>
                  <a:pt x="298297" y="724446"/>
                </a:lnTo>
                <a:close/>
              </a:path>
              <a:path w="1299845" h="1278889" extrusionOk="0">
                <a:moveTo>
                  <a:pt x="455206" y="184023"/>
                </a:moveTo>
                <a:lnTo>
                  <a:pt x="453644" y="175996"/>
                </a:lnTo>
                <a:lnTo>
                  <a:pt x="448957" y="168948"/>
                </a:lnTo>
                <a:lnTo>
                  <a:pt x="424865" y="149148"/>
                </a:lnTo>
                <a:lnTo>
                  <a:pt x="416445" y="142227"/>
                </a:lnTo>
                <a:lnTo>
                  <a:pt x="402844" y="134950"/>
                </a:lnTo>
                <a:lnTo>
                  <a:pt x="402844" y="184937"/>
                </a:lnTo>
                <a:lnTo>
                  <a:pt x="283235" y="304546"/>
                </a:lnTo>
                <a:lnTo>
                  <a:pt x="278549" y="311594"/>
                </a:lnTo>
                <a:lnTo>
                  <a:pt x="276987" y="319608"/>
                </a:lnTo>
                <a:lnTo>
                  <a:pt x="278549" y="327634"/>
                </a:lnTo>
                <a:lnTo>
                  <a:pt x="283235" y="334670"/>
                </a:lnTo>
                <a:lnTo>
                  <a:pt x="402844" y="454279"/>
                </a:lnTo>
                <a:lnTo>
                  <a:pt x="379336" y="469671"/>
                </a:lnTo>
                <a:lnTo>
                  <a:pt x="353783" y="480885"/>
                </a:lnTo>
                <a:lnTo>
                  <a:pt x="326618" y="487743"/>
                </a:lnTo>
                <a:lnTo>
                  <a:pt x="298297" y="490067"/>
                </a:lnTo>
                <a:lnTo>
                  <a:pt x="264782" y="486803"/>
                </a:lnTo>
                <a:lnTo>
                  <a:pt x="203784" y="461530"/>
                </a:lnTo>
                <a:lnTo>
                  <a:pt x="156375" y="414134"/>
                </a:lnTo>
                <a:lnTo>
                  <a:pt x="131102" y="353123"/>
                </a:lnTo>
                <a:lnTo>
                  <a:pt x="127838" y="319608"/>
                </a:lnTo>
                <a:lnTo>
                  <a:pt x="131102" y="286105"/>
                </a:lnTo>
                <a:lnTo>
                  <a:pt x="156375" y="225107"/>
                </a:lnTo>
                <a:lnTo>
                  <a:pt x="203784" y="177698"/>
                </a:lnTo>
                <a:lnTo>
                  <a:pt x="264782" y="152425"/>
                </a:lnTo>
                <a:lnTo>
                  <a:pt x="298297" y="149148"/>
                </a:lnTo>
                <a:lnTo>
                  <a:pt x="326618" y="151485"/>
                </a:lnTo>
                <a:lnTo>
                  <a:pt x="353783" y="158343"/>
                </a:lnTo>
                <a:lnTo>
                  <a:pt x="379336" y="169557"/>
                </a:lnTo>
                <a:lnTo>
                  <a:pt x="402844" y="184937"/>
                </a:lnTo>
                <a:lnTo>
                  <a:pt x="402844" y="134950"/>
                </a:lnTo>
                <a:lnTo>
                  <a:pt x="379882" y="122656"/>
                </a:lnTo>
                <a:lnTo>
                  <a:pt x="340182" y="110642"/>
                </a:lnTo>
                <a:lnTo>
                  <a:pt x="298297" y="106540"/>
                </a:lnTo>
                <a:lnTo>
                  <a:pt x="256400" y="110642"/>
                </a:lnTo>
                <a:lnTo>
                  <a:pt x="216712" y="122656"/>
                </a:lnTo>
                <a:lnTo>
                  <a:pt x="180149" y="142227"/>
                </a:lnTo>
                <a:lnTo>
                  <a:pt x="147637" y="168948"/>
                </a:lnTo>
                <a:lnTo>
                  <a:pt x="120904" y="201472"/>
                </a:lnTo>
                <a:lnTo>
                  <a:pt x="101333" y="238036"/>
                </a:lnTo>
                <a:lnTo>
                  <a:pt x="89319" y="277723"/>
                </a:lnTo>
                <a:lnTo>
                  <a:pt x="85229" y="319608"/>
                </a:lnTo>
                <a:lnTo>
                  <a:pt x="89319" y="361505"/>
                </a:lnTo>
                <a:lnTo>
                  <a:pt x="101333" y="401205"/>
                </a:lnTo>
                <a:lnTo>
                  <a:pt x="120904" y="437769"/>
                </a:lnTo>
                <a:lnTo>
                  <a:pt x="147637" y="470268"/>
                </a:lnTo>
                <a:lnTo>
                  <a:pt x="180149" y="497001"/>
                </a:lnTo>
                <a:lnTo>
                  <a:pt x="216712" y="516572"/>
                </a:lnTo>
                <a:lnTo>
                  <a:pt x="256400" y="528586"/>
                </a:lnTo>
                <a:lnTo>
                  <a:pt x="298297" y="532676"/>
                </a:lnTo>
                <a:lnTo>
                  <a:pt x="340182" y="528586"/>
                </a:lnTo>
                <a:lnTo>
                  <a:pt x="379882" y="516572"/>
                </a:lnTo>
                <a:lnTo>
                  <a:pt x="416445" y="497001"/>
                </a:lnTo>
                <a:lnTo>
                  <a:pt x="424865" y="490067"/>
                </a:lnTo>
                <a:lnTo>
                  <a:pt x="448957" y="470268"/>
                </a:lnTo>
                <a:lnTo>
                  <a:pt x="453644" y="463232"/>
                </a:lnTo>
                <a:lnTo>
                  <a:pt x="455206" y="455206"/>
                </a:lnTo>
                <a:lnTo>
                  <a:pt x="453644" y="447192"/>
                </a:lnTo>
                <a:lnTo>
                  <a:pt x="448957" y="440143"/>
                </a:lnTo>
                <a:lnTo>
                  <a:pt x="328422" y="319608"/>
                </a:lnTo>
                <a:lnTo>
                  <a:pt x="448957" y="199085"/>
                </a:lnTo>
                <a:lnTo>
                  <a:pt x="453644" y="192036"/>
                </a:lnTo>
                <a:lnTo>
                  <a:pt x="455206" y="184023"/>
                </a:lnTo>
                <a:close/>
              </a:path>
              <a:path w="1299845" h="1278889" extrusionOk="0">
                <a:moveTo>
                  <a:pt x="660514" y="319608"/>
                </a:moveTo>
                <a:lnTo>
                  <a:pt x="656412" y="277723"/>
                </a:lnTo>
                <a:lnTo>
                  <a:pt x="644398" y="238036"/>
                </a:lnTo>
                <a:lnTo>
                  <a:pt x="624827" y="201472"/>
                </a:lnTo>
                <a:lnTo>
                  <a:pt x="617905" y="193052"/>
                </a:lnTo>
                <a:lnTo>
                  <a:pt x="617905" y="319608"/>
                </a:lnTo>
                <a:lnTo>
                  <a:pt x="615569" y="347941"/>
                </a:lnTo>
                <a:lnTo>
                  <a:pt x="608711" y="375107"/>
                </a:lnTo>
                <a:lnTo>
                  <a:pt x="597496" y="400659"/>
                </a:lnTo>
                <a:lnTo>
                  <a:pt x="582117" y="424154"/>
                </a:lnTo>
                <a:lnTo>
                  <a:pt x="477583" y="319608"/>
                </a:lnTo>
                <a:lnTo>
                  <a:pt x="582117" y="215074"/>
                </a:lnTo>
                <a:lnTo>
                  <a:pt x="597496" y="238582"/>
                </a:lnTo>
                <a:lnTo>
                  <a:pt x="608711" y="264134"/>
                </a:lnTo>
                <a:lnTo>
                  <a:pt x="615569" y="291287"/>
                </a:lnTo>
                <a:lnTo>
                  <a:pt x="617905" y="319608"/>
                </a:lnTo>
                <a:lnTo>
                  <a:pt x="617905" y="193052"/>
                </a:lnTo>
                <a:lnTo>
                  <a:pt x="598106" y="168948"/>
                </a:lnTo>
                <a:lnTo>
                  <a:pt x="591058" y="164274"/>
                </a:lnTo>
                <a:lnTo>
                  <a:pt x="583044" y="162712"/>
                </a:lnTo>
                <a:lnTo>
                  <a:pt x="575017" y="164274"/>
                </a:lnTo>
                <a:lnTo>
                  <a:pt x="567982" y="168948"/>
                </a:lnTo>
                <a:lnTo>
                  <a:pt x="432384" y="304546"/>
                </a:lnTo>
                <a:lnTo>
                  <a:pt x="427697" y="311594"/>
                </a:lnTo>
                <a:lnTo>
                  <a:pt x="426135" y="319608"/>
                </a:lnTo>
                <a:lnTo>
                  <a:pt x="427697" y="327634"/>
                </a:lnTo>
                <a:lnTo>
                  <a:pt x="432384" y="334670"/>
                </a:lnTo>
                <a:lnTo>
                  <a:pt x="572135" y="474433"/>
                </a:lnTo>
                <a:lnTo>
                  <a:pt x="577596" y="476516"/>
                </a:lnTo>
                <a:lnTo>
                  <a:pt x="588492" y="476516"/>
                </a:lnTo>
                <a:lnTo>
                  <a:pt x="593953" y="474433"/>
                </a:lnTo>
                <a:lnTo>
                  <a:pt x="598106" y="470268"/>
                </a:lnTo>
                <a:lnTo>
                  <a:pt x="624827" y="437769"/>
                </a:lnTo>
                <a:lnTo>
                  <a:pt x="632104" y="424154"/>
                </a:lnTo>
                <a:lnTo>
                  <a:pt x="644398" y="401205"/>
                </a:lnTo>
                <a:lnTo>
                  <a:pt x="656412" y="361505"/>
                </a:lnTo>
                <a:lnTo>
                  <a:pt x="660514" y="319608"/>
                </a:lnTo>
                <a:close/>
              </a:path>
              <a:path w="1299845" h="1278889" extrusionOk="0">
                <a:moveTo>
                  <a:pt x="745744" y="916203"/>
                </a:moveTo>
                <a:lnTo>
                  <a:pt x="703135" y="916203"/>
                </a:lnTo>
                <a:lnTo>
                  <a:pt x="703135" y="767054"/>
                </a:lnTo>
                <a:lnTo>
                  <a:pt x="703135" y="745756"/>
                </a:lnTo>
                <a:lnTo>
                  <a:pt x="701459" y="737463"/>
                </a:lnTo>
                <a:lnTo>
                  <a:pt x="696887" y="730694"/>
                </a:lnTo>
                <a:lnTo>
                  <a:pt x="690105" y="726122"/>
                </a:lnTo>
                <a:lnTo>
                  <a:pt x="681824" y="724446"/>
                </a:lnTo>
                <a:lnTo>
                  <a:pt x="660514" y="724446"/>
                </a:lnTo>
                <a:lnTo>
                  <a:pt x="660514" y="767054"/>
                </a:lnTo>
                <a:lnTo>
                  <a:pt x="660514" y="916203"/>
                </a:lnTo>
                <a:lnTo>
                  <a:pt x="617905" y="916203"/>
                </a:lnTo>
                <a:lnTo>
                  <a:pt x="617905" y="767054"/>
                </a:lnTo>
                <a:lnTo>
                  <a:pt x="660514" y="767054"/>
                </a:lnTo>
                <a:lnTo>
                  <a:pt x="660514" y="724446"/>
                </a:lnTo>
                <a:lnTo>
                  <a:pt x="617905" y="724446"/>
                </a:lnTo>
                <a:lnTo>
                  <a:pt x="617905" y="703135"/>
                </a:lnTo>
                <a:lnTo>
                  <a:pt x="617905" y="681824"/>
                </a:lnTo>
                <a:lnTo>
                  <a:pt x="616229" y="673544"/>
                </a:lnTo>
                <a:lnTo>
                  <a:pt x="611657" y="666775"/>
                </a:lnTo>
                <a:lnTo>
                  <a:pt x="604875" y="662203"/>
                </a:lnTo>
                <a:lnTo>
                  <a:pt x="596595" y="660527"/>
                </a:lnTo>
                <a:lnTo>
                  <a:pt x="575297" y="660527"/>
                </a:lnTo>
                <a:lnTo>
                  <a:pt x="575297" y="703135"/>
                </a:lnTo>
                <a:lnTo>
                  <a:pt x="575297" y="916203"/>
                </a:lnTo>
                <a:lnTo>
                  <a:pt x="532676" y="916203"/>
                </a:lnTo>
                <a:lnTo>
                  <a:pt x="532676" y="830973"/>
                </a:lnTo>
                <a:lnTo>
                  <a:pt x="532676" y="703135"/>
                </a:lnTo>
                <a:lnTo>
                  <a:pt x="575297" y="703135"/>
                </a:lnTo>
                <a:lnTo>
                  <a:pt x="575297" y="660527"/>
                </a:lnTo>
                <a:lnTo>
                  <a:pt x="511365" y="660527"/>
                </a:lnTo>
                <a:lnTo>
                  <a:pt x="503072" y="662203"/>
                </a:lnTo>
                <a:lnTo>
                  <a:pt x="496303" y="666775"/>
                </a:lnTo>
                <a:lnTo>
                  <a:pt x="491731" y="673544"/>
                </a:lnTo>
                <a:lnTo>
                  <a:pt x="490067" y="681824"/>
                </a:lnTo>
                <a:lnTo>
                  <a:pt x="490067" y="788365"/>
                </a:lnTo>
                <a:lnTo>
                  <a:pt x="490067" y="830973"/>
                </a:lnTo>
                <a:lnTo>
                  <a:pt x="490067" y="916203"/>
                </a:lnTo>
                <a:lnTo>
                  <a:pt x="447446" y="916203"/>
                </a:lnTo>
                <a:lnTo>
                  <a:pt x="447446" y="830973"/>
                </a:lnTo>
                <a:lnTo>
                  <a:pt x="490067" y="830973"/>
                </a:lnTo>
                <a:lnTo>
                  <a:pt x="490067" y="788365"/>
                </a:lnTo>
                <a:lnTo>
                  <a:pt x="426148" y="788365"/>
                </a:lnTo>
                <a:lnTo>
                  <a:pt x="417842" y="790041"/>
                </a:lnTo>
                <a:lnTo>
                  <a:pt x="411073" y="794613"/>
                </a:lnTo>
                <a:lnTo>
                  <a:pt x="406501" y="801395"/>
                </a:lnTo>
                <a:lnTo>
                  <a:pt x="404837" y="809675"/>
                </a:lnTo>
                <a:lnTo>
                  <a:pt x="404837" y="916203"/>
                </a:lnTo>
                <a:lnTo>
                  <a:pt x="362216" y="916203"/>
                </a:lnTo>
                <a:lnTo>
                  <a:pt x="362216" y="958824"/>
                </a:lnTo>
                <a:lnTo>
                  <a:pt x="745744" y="958824"/>
                </a:lnTo>
                <a:lnTo>
                  <a:pt x="745744" y="916203"/>
                </a:lnTo>
                <a:close/>
              </a:path>
              <a:path w="1299845" h="1278889" extrusionOk="0">
                <a:moveTo>
                  <a:pt x="767054" y="596607"/>
                </a:moveTo>
                <a:lnTo>
                  <a:pt x="724446" y="596607"/>
                </a:lnTo>
                <a:lnTo>
                  <a:pt x="724446" y="639216"/>
                </a:lnTo>
                <a:lnTo>
                  <a:pt x="767054" y="639216"/>
                </a:lnTo>
                <a:lnTo>
                  <a:pt x="767054" y="596607"/>
                </a:lnTo>
                <a:close/>
              </a:path>
              <a:path w="1299845" h="1278889" extrusionOk="0">
                <a:moveTo>
                  <a:pt x="852284" y="596607"/>
                </a:moveTo>
                <a:lnTo>
                  <a:pt x="809663" y="596607"/>
                </a:lnTo>
                <a:lnTo>
                  <a:pt x="809663" y="639216"/>
                </a:lnTo>
                <a:lnTo>
                  <a:pt x="852284" y="639216"/>
                </a:lnTo>
                <a:lnTo>
                  <a:pt x="852284" y="596607"/>
                </a:lnTo>
                <a:close/>
              </a:path>
              <a:path w="1299845" h="1278889" extrusionOk="0">
                <a:moveTo>
                  <a:pt x="937514" y="596607"/>
                </a:moveTo>
                <a:lnTo>
                  <a:pt x="894892" y="596607"/>
                </a:lnTo>
                <a:lnTo>
                  <a:pt x="894892" y="639216"/>
                </a:lnTo>
                <a:lnTo>
                  <a:pt x="937514" y="639216"/>
                </a:lnTo>
                <a:lnTo>
                  <a:pt x="937514" y="596607"/>
                </a:lnTo>
                <a:close/>
              </a:path>
              <a:path w="1299845" h="1278889" extrusionOk="0">
                <a:moveTo>
                  <a:pt x="937514" y="511378"/>
                </a:moveTo>
                <a:lnTo>
                  <a:pt x="724446" y="511378"/>
                </a:lnTo>
                <a:lnTo>
                  <a:pt x="724446" y="553986"/>
                </a:lnTo>
                <a:lnTo>
                  <a:pt x="937514" y="553986"/>
                </a:lnTo>
                <a:lnTo>
                  <a:pt x="937514" y="511378"/>
                </a:lnTo>
                <a:close/>
              </a:path>
              <a:path w="1299845" h="1278889" extrusionOk="0">
                <a:moveTo>
                  <a:pt x="937514" y="426148"/>
                </a:moveTo>
                <a:lnTo>
                  <a:pt x="724446" y="426148"/>
                </a:lnTo>
                <a:lnTo>
                  <a:pt x="724446" y="468757"/>
                </a:lnTo>
                <a:lnTo>
                  <a:pt x="937514" y="468757"/>
                </a:lnTo>
                <a:lnTo>
                  <a:pt x="937514" y="426148"/>
                </a:lnTo>
                <a:close/>
              </a:path>
              <a:path w="1299845" h="1278889" extrusionOk="0">
                <a:moveTo>
                  <a:pt x="937514" y="340918"/>
                </a:moveTo>
                <a:lnTo>
                  <a:pt x="724446" y="340918"/>
                </a:lnTo>
                <a:lnTo>
                  <a:pt x="724446" y="383527"/>
                </a:lnTo>
                <a:lnTo>
                  <a:pt x="937514" y="383527"/>
                </a:lnTo>
                <a:lnTo>
                  <a:pt x="937514" y="340918"/>
                </a:lnTo>
                <a:close/>
              </a:path>
              <a:path w="1299845" h="1278889" extrusionOk="0">
                <a:moveTo>
                  <a:pt x="980122" y="1150581"/>
                </a:moveTo>
                <a:lnTo>
                  <a:pt x="916203" y="1150581"/>
                </a:lnTo>
                <a:lnTo>
                  <a:pt x="916203" y="1193203"/>
                </a:lnTo>
                <a:lnTo>
                  <a:pt x="980122" y="1193203"/>
                </a:lnTo>
                <a:lnTo>
                  <a:pt x="980122" y="1150581"/>
                </a:lnTo>
                <a:close/>
              </a:path>
              <a:path w="1299845" h="1278889" extrusionOk="0">
                <a:moveTo>
                  <a:pt x="980122" y="1065352"/>
                </a:moveTo>
                <a:lnTo>
                  <a:pt x="916203" y="1065352"/>
                </a:lnTo>
                <a:lnTo>
                  <a:pt x="916203" y="1107973"/>
                </a:lnTo>
                <a:lnTo>
                  <a:pt x="980122" y="1107973"/>
                </a:lnTo>
                <a:lnTo>
                  <a:pt x="980122" y="1065352"/>
                </a:lnTo>
                <a:close/>
              </a:path>
              <a:path w="1299845" h="1278889" extrusionOk="0">
                <a:moveTo>
                  <a:pt x="980122" y="980135"/>
                </a:moveTo>
                <a:lnTo>
                  <a:pt x="916203" y="980135"/>
                </a:lnTo>
                <a:lnTo>
                  <a:pt x="916203" y="1022743"/>
                </a:lnTo>
                <a:lnTo>
                  <a:pt x="980122" y="1022743"/>
                </a:lnTo>
                <a:lnTo>
                  <a:pt x="980122" y="980135"/>
                </a:lnTo>
                <a:close/>
              </a:path>
              <a:path w="1299845" h="1278889" extrusionOk="0">
                <a:moveTo>
                  <a:pt x="1086662" y="1150581"/>
                </a:moveTo>
                <a:lnTo>
                  <a:pt x="1022743" y="1150581"/>
                </a:lnTo>
                <a:lnTo>
                  <a:pt x="1022743" y="1193203"/>
                </a:lnTo>
                <a:lnTo>
                  <a:pt x="1086662" y="1193203"/>
                </a:lnTo>
                <a:lnTo>
                  <a:pt x="1086662" y="1150581"/>
                </a:lnTo>
                <a:close/>
              </a:path>
              <a:path w="1299845" h="1278889" extrusionOk="0">
                <a:moveTo>
                  <a:pt x="1086662" y="1065352"/>
                </a:moveTo>
                <a:lnTo>
                  <a:pt x="1022743" y="1065352"/>
                </a:lnTo>
                <a:lnTo>
                  <a:pt x="1022743" y="1107973"/>
                </a:lnTo>
                <a:lnTo>
                  <a:pt x="1086662" y="1107973"/>
                </a:lnTo>
                <a:lnTo>
                  <a:pt x="1086662" y="1065352"/>
                </a:lnTo>
                <a:close/>
              </a:path>
              <a:path w="1299845" h="1278889" extrusionOk="0">
                <a:moveTo>
                  <a:pt x="1086662" y="980135"/>
                </a:moveTo>
                <a:lnTo>
                  <a:pt x="1022743" y="980135"/>
                </a:lnTo>
                <a:lnTo>
                  <a:pt x="1022743" y="1022743"/>
                </a:lnTo>
                <a:lnTo>
                  <a:pt x="1086662" y="1022743"/>
                </a:lnTo>
                <a:lnTo>
                  <a:pt x="1086662" y="980135"/>
                </a:lnTo>
                <a:close/>
              </a:path>
              <a:path w="1299845" h="1278889" extrusionOk="0">
                <a:moveTo>
                  <a:pt x="1193190" y="1150581"/>
                </a:moveTo>
                <a:lnTo>
                  <a:pt x="1129271" y="1150581"/>
                </a:lnTo>
                <a:lnTo>
                  <a:pt x="1129271" y="1193203"/>
                </a:lnTo>
                <a:lnTo>
                  <a:pt x="1193190" y="1193203"/>
                </a:lnTo>
                <a:lnTo>
                  <a:pt x="1193190" y="1150581"/>
                </a:lnTo>
                <a:close/>
              </a:path>
              <a:path w="1299845" h="1278889" extrusionOk="0">
                <a:moveTo>
                  <a:pt x="1193190" y="1065352"/>
                </a:moveTo>
                <a:lnTo>
                  <a:pt x="1129271" y="1065352"/>
                </a:lnTo>
                <a:lnTo>
                  <a:pt x="1129271" y="1107973"/>
                </a:lnTo>
                <a:lnTo>
                  <a:pt x="1193190" y="1107973"/>
                </a:lnTo>
                <a:lnTo>
                  <a:pt x="1193190" y="1065352"/>
                </a:lnTo>
                <a:close/>
              </a:path>
              <a:path w="1299845" h="1278889" extrusionOk="0">
                <a:moveTo>
                  <a:pt x="1193190" y="980135"/>
                </a:moveTo>
                <a:lnTo>
                  <a:pt x="1129271" y="980135"/>
                </a:lnTo>
                <a:lnTo>
                  <a:pt x="1129271" y="1022743"/>
                </a:lnTo>
                <a:lnTo>
                  <a:pt x="1193190" y="1022743"/>
                </a:lnTo>
                <a:lnTo>
                  <a:pt x="1193190" y="980135"/>
                </a:lnTo>
                <a:close/>
              </a:path>
              <a:path w="1299845" h="1278889" extrusionOk="0">
                <a:moveTo>
                  <a:pt x="1214501" y="830973"/>
                </a:moveTo>
                <a:lnTo>
                  <a:pt x="1212824" y="822693"/>
                </a:lnTo>
                <a:lnTo>
                  <a:pt x="1208252" y="815924"/>
                </a:lnTo>
                <a:lnTo>
                  <a:pt x="1201483" y="811352"/>
                </a:lnTo>
                <a:lnTo>
                  <a:pt x="1193190" y="809675"/>
                </a:lnTo>
                <a:lnTo>
                  <a:pt x="1171892" y="809675"/>
                </a:lnTo>
                <a:lnTo>
                  <a:pt x="1171892" y="852284"/>
                </a:lnTo>
                <a:lnTo>
                  <a:pt x="1171892" y="894905"/>
                </a:lnTo>
                <a:lnTo>
                  <a:pt x="937514" y="894905"/>
                </a:lnTo>
                <a:lnTo>
                  <a:pt x="937514" y="852284"/>
                </a:lnTo>
                <a:lnTo>
                  <a:pt x="1171892" y="852284"/>
                </a:lnTo>
                <a:lnTo>
                  <a:pt x="1171892" y="809675"/>
                </a:lnTo>
                <a:lnTo>
                  <a:pt x="916203" y="809675"/>
                </a:lnTo>
                <a:lnTo>
                  <a:pt x="907910" y="811352"/>
                </a:lnTo>
                <a:lnTo>
                  <a:pt x="901128" y="815924"/>
                </a:lnTo>
                <a:lnTo>
                  <a:pt x="896556" y="822693"/>
                </a:lnTo>
                <a:lnTo>
                  <a:pt x="894892" y="830973"/>
                </a:lnTo>
                <a:lnTo>
                  <a:pt x="894892" y="916203"/>
                </a:lnTo>
                <a:lnTo>
                  <a:pt x="896556" y="924496"/>
                </a:lnTo>
                <a:lnTo>
                  <a:pt x="901128" y="931278"/>
                </a:lnTo>
                <a:lnTo>
                  <a:pt x="907910" y="935850"/>
                </a:lnTo>
                <a:lnTo>
                  <a:pt x="916203" y="937514"/>
                </a:lnTo>
                <a:lnTo>
                  <a:pt x="1193190" y="937514"/>
                </a:lnTo>
                <a:lnTo>
                  <a:pt x="1201483" y="935850"/>
                </a:lnTo>
                <a:lnTo>
                  <a:pt x="1208252" y="931278"/>
                </a:lnTo>
                <a:lnTo>
                  <a:pt x="1212824" y="924496"/>
                </a:lnTo>
                <a:lnTo>
                  <a:pt x="1214501" y="916203"/>
                </a:lnTo>
                <a:lnTo>
                  <a:pt x="1214501" y="894905"/>
                </a:lnTo>
                <a:lnTo>
                  <a:pt x="1214501" y="852284"/>
                </a:lnTo>
                <a:lnTo>
                  <a:pt x="1214501" y="830973"/>
                </a:lnTo>
                <a:close/>
              </a:path>
              <a:path w="1299845" h="1278889" extrusionOk="0">
                <a:moveTo>
                  <a:pt x="1299730" y="745756"/>
                </a:moveTo>
                <a:lnTo>
                  <a:pt x="1298054" y="737463"/>
                </a:lnTo>
                <a:lnTo>
                  <a:pt x="1293482" y="730694"/>
                </a:lnTo>
                <a:lnTo>
                  <a:pt x="1286700" y="726122"/>
                </a:lnTo>
                <a:lnTo>
                  <a:pt x="1278420" y="724446"/>
                </a:lnTo>
                <a:lnTo>
                  <a:pt x="1257122" y="724446"/>
                </a:lnTo>
                <a:lnTo>
                  <a:pt x="1257122" y="767054"/>
                </a:lnTo>
                <a:lnTo>
                  <a:pt x="1257122" y="1235811"/>
                </a:lnTo>
                <a:lnTo>
                  <a:pt x="852284" y="1235811"/>
                </a:lnTo>
                <a:lnTo>
                  <a:pt x="852284" y="1022743"/>
                </a:lnTo>
                <a:lnTo>
                  <a:pt x="852284" y="767054"/>
                </a:lnTo>
                <a:lnTo>
                  <a:pt x="1257122" y="767054"/>
                </a:lnTo>
                <a:lnTo>
                  <a:pt x="1257122" y="724446"/>
                </a:lnTo>
                <a:lnTo>
                  <a:pt x="1044041" y="724446"/>
                </a:lnTo>
                <a:lnTo>
                  <a:pt x="1044041" y="228739"/>
                </a:lnTo>
                <a:lnTo>
                  <a:pt x="1041793" y="223316"/>
                </a:lnTo>
                <a:lnTo>
                  <a:pt x="1031557" y="213080"/>
                </a:lnTo>
                <a:lnTo>
                  <a:pt x="1001433" y="182956"/>
                </a:lnTo>
                <a:lnTo>
                  <a:pt x="1001433" y="255689"/>
                </a:lnTo>
                <a:lnTo>
                  <a:pt x="1001433" y="724446"/>
                </a:lnTo>
                <a:lnTo>
                  <a:pt x="830973" y="724446"/>
                </a:lnTo>
                <a:lnTo>
                  <a:pt x="822680" y="726122"/>
                </a:lnTo>
                <a:lnTo>
                  <a:pt x="815898" y="730694"/>
                </a:lnTo>
                <a:lnTo>
                  <a:pt x="811326" y="737463"/>
                </a:lnTo>
                <a:lnTo>
                  <a:pt x="809663" y="745756"/>
                </a:lnTo>
                <a:lnTo>
                  <a:pt x="809663" y="1022743"/>
                </a:lnTo>
                <a:lnTo>
                  <a:pt x="42621" y="1022743"/>
                </a:lnTo>
                <a:lnTo>
                  <a:pt x="42621" y="42621"/>
                </a:lnTo>
                <a:lnTo>
                  <a:pt x="800849" y="42621"/>
                </a:lnTo>
                <a:lnTo>
                  <a:pt x="971308" y="213080"/>
                </a:lnTo>
                <a:lnTo>
                  <a:pt x="830973" y="213080"/>
                </a:lnTo>
                <a:lnTo>
                  <a:pt x="830973" y="106540"/>
                </a:lnTo>
                <a:lnTo>
                  <a:pt x="788365" y="106540"/>
                </a:lnTo>
                <a:lnTo>
                  <a:pt x="788365" y="234378"/>
                </a:lnTo>
                <a:lnTo>
                  <a:pt x="790028" y="242671"/>
                </a:lnTo>
                <a:lnTo>
                  <a:pt x="794600" y="249453"/>
                </a:lnTo>
                <a:lnTo>
                  <a:pt x="801370" y="254025"/>
                </a:lnTo>
                <a:lnTo>
                  <a:pt x="809663" y="255689"/>
                </a:lnTo>
                <a:lnTo>
                  <a:pt x="1001433" y="255689"/>
                </a:lnTo>
                <a:lnTo>
                  <a:pt x="1001433" y="182956"/>
                </a:lnTo>
                <a:lnTo>
                  <a:pt x="861098" y="42621"/>
                </a:lnTo>
                <a:lnTo>
                  <a:pt x="820737" y="2247"/>
                </a:lnTo>
                <a:lnTo>
                  <a:pt x="815314" y="0"/>
                </a:lnTo>
                <a:lnTo>
                  <a:pt x="21310" y="0"/>
                </a:lnTo>
                <a:lnTo>
                  <a:pt x="13017" y="1676"/>
                </a:lnTo>
                <a:lnTo>
                  <a:pt x="6235" y="6248"/>
                </a:lnTo>
                <a:lnTo>
                  <a:pt x="1663" y="13030"/>
                </a:lnTo>
                <a:lnTo>
                  <a:pt x="0" y="21310"/>
                </a:lnTo>
                <a:lnTo>
                  <a:pt x="0" y="1044054"/>
                </a:lnTo>
                <a:lnTo>
                  <a:pt x="1663" y="1052347"/>
                </a:lnTo>
                <a:lnTo>
                  <a:pt x="6235" y="1059116"/>
                </a:lnTo>
                <a:lnTo>
                  <a:pt x="13017" y="1063688"/>
                </a:lnTo>
                <a:lnTo>
                  <a:pt x="21310" y="1065352"/>
                </a:lnTo>
                <a:lnTo>
                  <a:pt x="809663" y="1065352"/>
                </a:lnTo>
                <a:lnTo>
                  <a:pt x="809663" y="1257122"/>
                </a:lnTo>
                <a:lnTo>
                  <a:pt x="811326" y="1265415"/>
                </a:lnTo>
                <a:lnTo>
                  <a:pt x="815898" y="1272197"/>
                </a:lnTo>
                <a:lnTo>
                  <a:pt x="822680" y="1276769"/>
                </a:lnTo>
                <a:lnTo>
                  <a:pt x="830973" y="1278432"/>
                </a:lnTo>
                <a:lnTo>
                  <a:pt x="1278420" y="1278432"/>
                </a:lnTo>
                <a:lnTo>
                  <a:pt x="1286700" y="1276769"/>
                </a:lnTo>
                <a:lnTo>
                  <a:pt x="1293482" y="1272197"/>
                </a:lnTo>
                <a:lnTo>
                  <a:pt x="1298054" y="1265415"/>
                </a:lnTo>
                <a:lnTo>
                  <a:pt x="1299730" y="1257122"/>
                </a:lnTo>
                <a:lnTo>
                  <a:pt x="1299730" y="1235811"/>
                </a:lnTo>
                <a:lnTo>
                  <a:pt x="1299730" y="767054"/>
                </a:lnTo>
                <a:lnTo>
                  <a:pt x="1299730" y="745756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4" name="Google Shape;184;p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66250" y="2021738"/>
            <a:ext cx="1705203" cy="1278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511C3497-3F51-044D-9949-4B2BCF191E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8986" y="1394111"/>
            <a:ext cx="1704059" cy="3029437"/>
          </a:xfrm>
          <a:prstGeom prst="rect">
            <a:avLst/>
          </a:prstGeom>
        </p:spPr>
      </p:pic>
      <p:pic>
        <p:nvPicPr>
          <p:cNvPr id="7" name="Picture 6" descr="A picture containing outdoor, person, young, riding&#10;&#10;Description automatically generated">
            <a:extLst>
              <a:ext uri="{FF2B5EF4-FFF2-40B4-BE49-F238E27FC236}">
                <a16:creationId xmlns:a16="http://schemas.microsoft.com/office/drawing/2014/main" id="{4C9938F3-1503-9841-8489-E84E32237B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8243229" y="850120"/>
            <a:ext cx="3247080" cy="243531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"/>
          <p:cNvSpPr/>
          <p:nvPr/>
        </p:nvSpPr>
        <p:spPr>
          <a:xfrm>
            <a:off x="0" y="0"/>
            <a:ext cx="88392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1695" y="0"/>
                </a:moveTo>
                <a:lnTo>
                  <a:pt x="0" y="0"/>
                </a:lnTo>
                <a:lnTo>
                  <a:pt x="0" y="6857619"/>
                </a:lnTo>
                <a:lnTo>
                  <a:pt x="12191695" y="6857619"/>
                </a:lnTo>
                <a:lnTo>
                  <a:pt x="12191695" y="0"/>
                </a:lnTo>
                <a:close/>
              </a:path>
            </a:pathLst>
          </a:custGeom>
          <a:solidFill>
            <a:srgbClr val="C9DAF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3"/>
          <p:cNvSpPr txBox="1">
            <a:spLocks noGrp="1"/>
          </p:cNvSpPr>
          <p:nvPr>
            <p:ph type="title"/>
          </p:nvPr>
        </p:nvSpPr>
        <p:spPr>
          <a:xfrm>
            <a:off x="191175" y="255150"/>
            <a:ext cx="8650200" cy="54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Standards for High Quality Service Learning</a:t>
            </a:r>
            <a:endParaRPr sz="2400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400" b="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2400" b="0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400"/>
              <a:buFont typeface="Verdana"/>
              <a:buChar char="●"/>
            </a:pPr>
            <a:r>
              <a:rPr lang="en-US" sz="2400" b="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Meaningful Service: personal and community relevance</a:t>
            </a:r>
            <a:endParaRPr sz="2400" b="0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400"/>
              <a:buFont typeface="Verdana"/>
              <a:buChar char="●"/>
            </a:pPr>
            <a:r>
              <a:rPr lang="en-US" sz="2400" b="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Link to Curriculum: intentional teaching strategy</a:t>
            </a:r>
            <a:endParaRPr sz="2400" b="0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400"/>
              <a:buFont typeface="Verdana"/>
              <a:buChar char="●"/>
            </a:pPr>
            <a:r>
              <a:rPr lang="en-US" sz="2400" b="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Reflection: ongoing thinking and analysis</a:t>
            </a:r>
            <a:endParaRPr sz="2400" b="0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400"/>
              <a:buFont typeface="Verdana"/>
              <a:buChar char="●"/>
            </a:pPr>
            <a:r>
              <a:rPr lang="en-US" sz="2400" b="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Diversity: understanding and mutual respect</a:t>
            </a:r>
            <a:endParaRPr sz="2400" b="0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400"/>
              <a:buFont typeface="Verdana"/>
              <a:buChar char="●"/>
            </a:pPr>
            <a:r>
              <a:rPr lang="en-US" sz="2400" b="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Youth Voice: a voice in planning and implementing</a:t>
            </a:r>
            <a:endParaRPr sz="2400" b="0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400"/>
              <a:buFont typeface="Verdana"/>
              <a:buChar char="●"/>
            </a:pPr>
            <a:r>
              <a:rPr lang="en-US" sz="2400" b="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Partnerships: collaborative and mutually beneficial</a:t>
            </a:r>
            <a:endParaRPr sz="2400" b="0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400"/>
              <a:buFont typeface="Verdana"/>
              <a:buChar char="●"/>
            </a:pPr>
            <a:r>
              <a:rPr lang="en-US" sz="2400" b="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Progress Monitoring: ongoing assessments</a:t>
            </a:r>
            <a:endParaRPr sz="2400" b="0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400"/>
              <a:buFont typeface="Verdana"/>
              <a:buChar char="●"/>
            </a:pPr>
            <a:r>
              <a:rPr lang="en-US" sz="2400" b="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Duration and Intensity: to address community needs</a:t>
            </a:r>
            <a:endParaRPr sz="2400" b="0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0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31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17650" y="3429813"/>
            <a:ext cx="3045823" cy="2284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93775" y="152400"/>
            <a:ext cx="3045825" cy="3045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6420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E39B511-8AF8-EF40-BE78-EBB40DCC2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716" y="290088"/>
            <a:ext cx="5586284" cy="615553"/>
          </a:xfrm>
        </p:spPr>
        <p:txBody>
          <a:bodyPr/>
          <a:lstStyle/>
          <a:p>
            <a:r>
              <a:rPr lang="en-US" sz="4000" b="0" dirty="0"/>
              <a:t>Today	</a:t>
            </a:r>
          </a:p>
        </p:txBody>
      </p:sp>
      <p:pic>
        <p:nvPicPr>
          <p:cNvPr id="5" name="Content Placeholder 4" descr="A picture containing icon&#10;&#10;Description automatically generated">
            <a:extLst>
              <a:ext uri="{FF2B5EF4-FFF2-40B4-BE49-F238E27FC236}">
                <a16:creationId xmlns:a16="http://schemas.microsoft.com/office/drawing/2014/main" id="{E11B877D-779F-9F49-886A-1ADBF10FB2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8714606" y="597865"/>
            <a:ext cx="2967678" cy="1325563"/>
          </a:xfrm>
          <a:prstGeom prst="rect">
            <a:avLst/>
          </a:prstGeom>
          <a:effectLst/>
        </p:spPr>
      </p:pic>
      <p:pic>
        <p:nvPicPr>
          <p:cNvPr id="34" name="Picture 33" descr="Logo&#10;&#10;Description automatically generated">
            <a:extLst>
              <a:ext uri="{FF2B5EF4-FFF2-40B4-BE49-F238E27FC236}">
                <a16:creationId xmlns:a16="http://schemas.microsoft.com/office/drawing/2014/main" id="{7F3174F6-5DE4-F24F-8CE4-4218F7C27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0564" y="2526957"/>
            <a:ext cx="1515762" cy="15157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147BFF-5251-BA48-BFE9-399ED75A2E3B}"/>
              </a:ext>
            </a:extLst>
          </p:cNvPr>
          <p:cNvSpPr txBox="1"/>
          <p:nvPr/>
        </p:nvSpPr>
        <p:spPr>
          <a:xfrm>
            <a:off x="828676" y="1011120"/>
            <a:ext cx="7007046" cy="606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Conference Opportunity</a:t>
            </a:r>
          </a:p>
          <a:p>
            <a:r>
              <a:rPr lang="en-US" sz="1800" dirty="0"/>
              <a:t>	National Youth Leadership Council (NYLC)</a:t>
            </a:r>
          </a:p>
          <a:p>
            <a:r>
              <a:rPr lang="en-US" sz="1800" dirty="0"/>
              <a:t>	April 14, 15</a:t>
            </a:r>
          </a:p>
          <a:p>
            <a:r>
              <a:rPr lang="en-US" sz="1800" dirty="0"/>
              <a:t>	Free to you </a:t>
            </a:r>
          </a:p>
          <a:p>
            <a:r>
              <a:rPr lang="en-US" sz="1800" dirty="0"/>
              <a:t>	</a:t>
            </a:r>
            <a:r>
              <a:rPr lang="en-US" sz="1800" u="sng" dirty="0">
                <a:hlinkClick r:id="rId4"/>
              </a:rPr>
              <a:t>https://www.nylc.org/page/SLCHome</a:t>
            </a:r>
            <a:r>
              <a:rPr lang="en-US" sz="1800" dirty="0"/>
              <a:t> </a:t>
            </a:r>
          </a:p>
          <a:p>
            <a:endParaRPr lang="en-US" sz="1800" dirty="0"/>
          </a:p>
          <a:p>
            <a:r>
              <a:rPr lang="en-US" sz="1800" dirty="0"/>
              <a:t>Service Learning Training</a:t>
            </a:r>
          </a:p>
          <a:p>
            <a:r>
              <a:rPr lang="en-US" sz="1800" dirty="0"/>
              <a:t>	NYLC</a:t>
            </a:r>
          </a:p>
          <a:p>
            <a:endParaRPr lang="en-US" sz="1800" dirty="0"/>
          </a:p>
          <a:p>
            <a:r>
              <a:rPr lang="en-US" sz="1800" dirty="0"/>
              <a:t>Progress on group formation and topic selection</a:t>
            </a:r>
          </a:p>
          <a:p>
            <a:endParaRPr lang="en-US" sz="1800" dirty="0"/>
          </a:p>
          <a:p>
            <a:r>
              <a:rPr lang="en-US" sz="1800" dirty="0"/>
              <a:t>Volunteer Nebraska</a:t>
            </a:r>
          </a:p>
          <a:p>
            <a:r>
              <a:rPr lang="en-US" sz="1800" dirty="0"/>
              <a:t>	Place to look for ideas </a:t>
            </a:r>
            <a:r>
              <a:rPr lang="en-US" sz="1800" u="sng" dirty="0">
                <a:hlinkClick r:id="rId5"/>
              </a:rPr>
              <a:t>http://www.volunteernebraska.org/</a:t>
            </a:r>
            <a:r>
              <a:rPr lang="en-US" sz="1800" dirty="0"/>
              <a:t> </a:t>
            </a:r>
          </a:p>
          <a:p>
            <a:r>
              <a:rPr lang="en-US" sz="1800" dirty="0"/>
              <a:t>	Turn volunteerism into Service Learning</a:t>
            </a:r>
          </a:p>
          <a:p>
            <a:r>
              <a:rPr lang="en-US" sz="1800" dirty="0"/>
              <a:t>	Mary Ingram, Phillips, NE</a:t>
            </a:r>
          </a:p>
          <a:p>
            <a:endParaRPr lang="en-US" sz="1800" dirty="0"/>
          </a:p>
          <a:p>
            <a:r>
              <a:rPr lang="en-US" sz="1800" dirty="0"/>
              <a:t>An opportunity</a:t>
            </a:r>
          </a:p>
          <a:p>
            <a:r>
              <a:rPr lang="en-US" sz="1800" dirty="0"/>
              <a:t>	Watchable Wildlife NE Game and Parks</a:t>
            </a:r>
          </a:p>
          <a:p>
            <a:r>
              <a:rPr lang="en-US" sz="1800" dirty="0"/>
              <a:t>	</a:t>
            </a:r>
            <a:r>
              <a:rPr lang="en-US" sz="1800" u="sng" dirty="0">
                <a:hlinkClick r:id="rId6"/>
              </a:rPr>
              <a:t>http://outdoornebraska.gov/watchablewildlifegrants/</a:t>
            </a:r>
            <a:r>
              <a:rPr lang="en-US" sz="1800" dirty="0"/>
              <a:t>  </a:t>
            </a:r>
          </a:p>
          <a:p>
            <a:r>
              <a:rPr lang="en-US" sz="1800" dirty="0"/>
              <a:t>	Civic NE 24% matching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9394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E39B511-8AF8-EF40-BE78-EBB40DCC2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717" y="597864"/>
            <a:ext cx="5586284" cy="615553"/>
          </a:xfrm>
        </p:spPr>
        <p:txBody>
          <a:bodyPr/>
          <a:lstStyle/>
          <a:p>
            <a:r>
              <a:rPr lang="en-US" sz="4000" b="0" dirty="0"/>
              <a:t>Next Steps</a:t>
            </a:r>
          </a:p>
        </p:txBody>
      </p:sp>
      <p:pic>
        <p:nvPicPr>
          <p:cNvPr id="5" name="Content Placeholder 4" descr="A picture containing icon&#10;&#10;Description automatically generated">
            <a:extLst>
              <a:ext uri="{FF2B5EF4-FFF2-40B4-BE49-F238E27FC236}">
                <a16:creationId xmlns:a16="http://schemas.microsoft.com/office/drawing/2014/main" id="{E11B877D-779F-9F49-886A-1ADBF10FB2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tretch/>
        </p:blipFill>
        <p:spPr>
          <a:xfrm>
            <a:off x="8714606" y="597865"/>
            <a:ext cx="2967678" cy="1325563"/>
          </a:xfrm>
          <a:prstGeom prst="rect">
            <a:avLst/>
          </a:prstGeom>
          <a:effectLst/>
        </p:spPr>
      </p:pic>
      <p:pic>
        <p:nvPicPr>
          <p:cNvPr id="34" name="Picture 33" descr="Logo&#10;&#10;Description automatically generated">
            <a:extLst>
              <a:ext uri="{FF2B5EF4-FFF2-40B4-BE49-F238E27FC236}">
                <a16:creationId xmlns:a16="http://schemas.microsoft.com/office/drawing/2014/main" id="{7F3174F6-5DE4-F24F-8CE4-4218F7C27E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0564" y="2526957"/>
            <a:ext cx="1515762" cy="15157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51188E-A210-9A44-9AD7-192722BEBABD}"/>
              </a:ext>
            </a:extLst>
          </p:cNvPr>
          <p:cNvSpPr txBox="1"/>
          <p:nvPr/>
        </p:nvSpPr>
        <p:spPr>
          <a:xfrm>
            <a:off x="657226" y="1500188"/>
            <a:ext cx="7749237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Planning Your Project</a:t>
            </a:r>
          </a:p>
          <a:p>
            <a:r>
              <a:rPr lang="en-US" sz="2800" dirty="0"/>
              <a:t>	Possible Subgroups</a:t>
            </a:r>
          </a:p>
          <a:p>
            <a:r>
              <a:rPr lang="en-US" sz="2800" dirty="0"/>
              <a:t>		Partnerships – school or community</a:t>
            </a:r>
          </a:p>
          <a:p>
            <a:r>
              <a:rPr lang="en-US" sz="2800" dirty="0"/>
              <a:t>		Inventory resources</a:t>
            </a:r>
          </a:p>
          <a:p>
            <a:r>
              <a:rPr lang="en-US" sz="2800" dirty="0"/>
              <a:t>		Inventory needs - $, tools, </a:t>
            </a:r>
            <a:r>
              <a:rPr lang="en-US" sz="2800" dirty="0" err="1"/>
              <a:t>transp</a:t>
            </a:r>
            <a:endParaRPr lang="en-US" sz="2800" dirty="0"/>
          </a:p>
          <a:p>
            <a:r>
              <a:rPr lang="en-US" sz="2800" dirty="0"/>
              <a:t>		plan steps in the process</a:t>
            </a:r>
          </a:p>
          <a:p>
            <a:r>
              <a:rPr lang="en-US" sz="2800" dirty="0"/>
              <a:t>	Build in Time for Reflection</a:t>
            </a:r>
          </a:p>
          <a:p>
            <a:endParaRPr lang="en-US" sz="2800" dirty="0"/>
          </a:p>
          <a:p>
            <a:r>
              <a:rPr lang="en-US" sz="2800" dirty="0"/>
              <a:t>Teacher/Supervisor’s role</a:t>
            </a:r>
          </a:p>
          <a:p>
            <a:r>
              <a:rPr lang="en-US" sz="2800" dirty="0"/>
              <a:t>	Oversight – schedule, budget</a:t>
            </a:r>
          </a:p>
          <a:p>
            <a:r>
              <a:rPr lang="en-US" sz="2800" dirty="0"/>
              <a:t>	Documentation</a:t>
            </a:r>
          </a:p>
          <a:p>
            <a:r>
              <a:rPr lang="en-US" sz="2800" dirty="0"/>
              <a:t>	Allow for student decisions</a:t>
            </a:r>
          </a:p>
        </p:txBody>
      </p:sp>
    </p:spTree>
    <p:extLst>
      <p:ext uri="{BB962C8B-B14F-4D97-AF65-F5344CB8AC3E}">
        <p14:creationId xmlns:p14="http://schemas.microsoft.com/office/powerpoint/2010/main" val="14979735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E39B511-8AF8-EF40-BE78-EBB40DCC2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717" y="597864"/>
            <a:ext cx="5586284" cy="2462213"/>
          </a:xfrm>
        </p:spPr>
        <p:txBody>
          <a:bodyPr/>
          <a:lstStyle/>
          <a:p>
            <a:r>
              <a:rPr lang="en-US" sz="4000" b="0" dirty="0">
                <a:solidFill>
                  <a:srgbClr val="FF0000"/>
                </a:solidFill>
                <a:latin typeface="+mn-lt"/>
              </a:rPr>
              <a:t>Next meeting</a:t>
            </a:r>
            <a:br>
              <a:rPr lang="en-US" sz="4000" b="0" dirty="0">
                <a:solidFill>
                  <a:srgbClr val="FF0000"/>
                </a:solidFill>
                <a:latin typeface="+mn-lt"/>
              </a:rPr>
            </a:br>
            <a:r>
              <a:rPr lang="en-US" sz="4000" b="0" dirty="0">
                <a:solidFill>
                  <a:srgbClr val="FF0000"/>
                </a:solidFill>
                <a:latin typeface="+mn-lt"/>
              </a:rPr>
              <a:t>	reflection</a:t>
            </a:r>
            <a:br>
              <a:rPr lang="en-US" sz="4000" b="0" dirty="0">
                <a:solidFill>
                  <a:srgbClr val="FF0000"/>
                </a:solidFill>
                <a:latin typeface="+mn-lt"/>
              </a:rPr>
            </a:br>
            <a:r>
              <a:rPr lang="en-US" sz="4000" b="0" dirty="0">
                <a:solidFill>
                  <a:srgbClr val="FF0000"/>
                </a:solidFill>
                <a:latin typeface="+mn-lt"/>
              </a:rPr>
              <a:t>	</a:t>
            </a:r>
            <a:r>
              <a:rPr lang="en-US" sz="4000" b="0">
                <a:solidFill>
                  <a:srgbClr val="FF0000"/>
                </a:solidFill>
                <a:latin typeface="+mn-lt"/>
              </a:rPr>
              <a:t>Forming 	partnerships</a:t>
            </a:r>
            <a:endParaRPr lang="en-US" sz="4000" b="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Content Placeholder 4" descr="A picture containing icon&#10;&#10;Description automatically generated">
            <a:extLst>
              <a:ext uri="{FF2B5EF4-FFF2-40B4-BE49-F238E27FC236}">
                <a16:creationId xmlns:a16="http://schemas.microsoft.com/office/drawing/2014/main" id="{E11B877D-779F-9F49-886A-1ADBF10FB2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8714606" y="597865"/>
            <a:ext cx="2967678" cy="1325563"/>
          </a:xfrm>
          <a:prstGeom prst="rect">
            <a:avLst/>
          </a:prstGeom>
          <a:effectLst/>
        </p:spPr>
      </p:pic>
      <p:pic>
        <p:nvPicPr>
          <p:cNvPr id="34" name="Picture 33" descr="Logo&#10;&#10;Description automatically generated">
            <a:extLst>
              <a:ext uri="{FF2B5EF4-FFF2-40B4-BE49-F238E27FC236}">
                <a16:creationId xmlns:a16="http://schemas.microsoft.com/office/drawing/2014/main" id="{7F3174F6-5DE4-F24F-8CE4-4218F7C27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0564" y="2526957"/>
            <a:ext cx="1515762" cy="151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212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oogle Shape;78;p7"/>
          <p:cNvGrpSpPr/>
          <p:nvPr/>
        </p:nvGrpSpPr>
        <p:grpSpPr>
          <a:xfrm>
            <a:off x="0" y="0"/>
            <a:ext cx="6480276" cy="6858000"/>
            <a:chOff x="0" y="0"/>
            <a:chExt cx="6480276" cy="6858000"/>
          </a:xfrm>
        </p:grpSpPr>
        <p:sp>
          <p:nvSpPr>
            <p:cNvPr id="79" name="Google Shape;79;p7"/>
            <p:cNvSpPr/>
            <p:nvPr/>
          </p:nvSpPr>
          <p:spPr>
            <a:xfrm>
              <a:off x="0" y="0"/>
              <a:ext cx="4578350" cy="6858000"/>
            </a:xfrm>
            <a:custGeom>
              <a:avLst/>
              <a:gdLst/>
              <a:ahLst/>
              <a:cxnLst/>
              <a:rect l="l" t="t" r="r" b="b"/>
              <a:pathLst>
                <a:path w="4578350" h="6858000" extrusionOk="0">
                  <a:moveTo>
                    <a:pt x="4577943" y="0"/>
                  </a:moveTo>
                  <a:lnTo>
                    <a:pt x="0" y="0"/>
                  </a:lnTo>
                  <a:lnTo>
                    <a:pt x="0" y="6857619"/>
                  </a:lnTo>
                  <a:lnTo>
                    <a:pt x="4577943" y="6857619"/>
                  </a:lnTo>
                  <a:lnTo>
                    <a:pt x="457794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7"/>
            <p:cNvSpPr/>
            <p:nvPr/>
          </p:nvSpPr>
          <p:spPr>
            <a:xfrm>
              <a:off x="3224631" y="319532"/>
              <a:ext cx="3255645" cy="3255645"/>
            </a:xfrm>
            <a:custGeom>
              <a:avLst/>
              <a:gdLst/>
              <a:ahLst/>
              <a:cxnLst/>
              <a:rect l="l" t="t" r="r" b="b"/>
              <a:pathLst>
                <a:path w="3255645" h="3255645" extrusionOk="0">
                  <a:moveTo>
                    <a:pt x="1627632" y="0"/>
                  </a:moveTo>
                  <a:lnTo>
                    <a:pt x="1579641" y="693"/>
                  </a:lnTo>
                  <a:lnTo>
                    <a:pt x="1531996" y="2763"/>
                  </a:lnTo>
                  <a:lnTo>
                    <a:pt x="1484714" y="6188"/>
                  </a:lnTo>
                  <a:lnTo>
                    <a:pt x="1437815" y="10950"/>
                  </a:lnTo>
                  <a:lnTo>
                    <a:pt x="1391318" y="17030"/>
                  </a:lnTo>
                  <a:lnTo>
                    <a:pt x="1345242" y="24409"/>
                  </a:lnTo>
                  <a:lnTo>
                    <a:pt x="1299606" y="33067"/>
                  </a:lnTo>
                  <a:lnTo>
                    <a:pt x="1254430" y="42986"/>
                  </a:lnTo>
                  <a:lnTo>
                    <a:pt x="1209731" y="54147"/>
                  </a:lnTo>
                  <a:lnTo>
                    <a:pt x="1165531" y="66530"/>
                  </a:lnTo>
                  <a:lnTo>
                    <a:pt x="1121846" y="80117"/>
                  </a:lnTo>
                  <a:lnTo>
                    <a:pt x="1078697" y="94888"/>
                  </a:lnTo>
                  <a:lnTo>
                    <a:pt x="1036103" y="110824"/>
                  </a:lnTo>
                  <a:lnTo>
                    <a:pt x="994083" y="127907"/>
                  </a:lnTo>
                  <a:lnTo>
                    <a:pt x="952655" y="146116"/>
                  </a:lnTo>
                  <a:lnTo>
                    <a:pt x="911839" y="165433"/>
                  </a:lnTo>
                  <a:lnTo>
                    <a:pt x="871654" y="185840"/>
                  </a:lnTo>
                  <a:lnTo>
                    <a:pt x="832119" y="207316"/>
                  </a:lnTo>
                  <a:lnTo>
                    <a:pt x="793254" y="229843"/>
                  </a:lnTo>
                  <a:lnTo>
                    <a:pt x="755076" y="253402"/>
                  </a:lnTo>
                  <a:lnTo>
                    <a:pt x="717606" y="277973"/>
                  </a:lnTo>
                  <a:lnTo>
                    <a:pt x="680862" y="303538"/>
                  </a:lnTo>
                  <a:lnTo>
                    <a:pt x="644864" y="330077"/>
                  </a:lnTo>
                  <a:lnTo>
                    <a:pt x="609630" y="357571"/>
                  </a:lnTo>
                  <a:lnTo>
                    <a:pt x="575179" y="386002"/>
                  </a:lnTo>
                  <a:lnTo>
                    <a:pt x="541532" y="415350"/>
                  </a:lnTo>
                  <a:lnTo>
                    <a:pt x="508706" y="445596"/>
                  </a:lnTo>
                  <a:lnTo>
                    <a:pt x="476721" y="476721"/>
                  </a:lnTo>
                  <a:lnTo>
                    <a:pt x="445596" y="508706"/>
                  </a:lnTo>
                  <a:lnTo>
                    <a:pt x="415350" y="541532"/>
                  </a:lnTo>
                  <a:lnTo>
                    <a:pt x="386002" y="575179"/>
                  </a:lnTo>
                  <a:lnTo>
                    <a:pt x="357571" y="609630"/>
                  </a:lnTo>
                  <a:lnTo>
                    <a:pt x="330077" y="644864"/>
                  </a:lnTo>
                  <a:lnTo>
                    <a:pt x="303538" y="680862"/>
                  </a:lnTo>
                  <a:lnTo>
                    <a:pt x="277973" y="717606"/>
                  </a:lnTo>
                  <a:lnTo>
                    <a:pt x="253402" y="755076"/>
                  </a:lnTo>
                  <a:lnTo>
                    <a:pt x="229843" y="793254"/>
                  </a:lnTo>
                  <a:lnTo>
                    <a:pt x="207316" y="832119"/>
                  </a:lnTo>
                  <a:lnTo>
                    <a:pt x="185840" y="871654"/>
                  </a:lnTo>
                  <a:lnTo>
                    <a:pt x="165433" y="911839"/>
                  </a:lnTo>
                  <a:lnTo>
                    <a:pt x="146116" y="952655"/>
                  </a:lnTo>
                  <a:lnTo>
                    <a:pt x="127907" y="994083"/>
                  </a:lnTo>
                  <a:lnTo>
                    <a:pt x="110824" y="1036103"/>
                  </a:lnTo>
                  <a:lnTo>
                    <a:pt x="94888" y="1078697"/>
                  </a:lnTo>
                  <a:lnTo>
                    <a:pt x="80117" y="1121846"/>
                  </a:lnTo>
                  <a:lnTo>
                    <a:pt x="66530" y="1165531"/>
                  </a:lnTo>
                  <a:lnTo>
                    <a:pt x="54147" y="1209731"/>
                  </a:lnTo>
                  <a:lnTo>
                    <a:pt x="42986" y="1254430"/>
                  </a:lnTo>
                  <a:lnTo>
                    <a:pt x="33067" y="1299606"/>
                  </a:lnTo>
                  <a:lnTo>
                    <a:pt x="24409" y="1345242"/>
                  </a:lnTo>
                  <a:lnTo>
                    <a:pt x="17030" y="1391318"/>
                  </a:lnTo>
                  <a:lnTo>
                    <a:pt x="10950" y="1437815"/>
                  </a:lnTo>
                  <a:lnTo>
                    <a:pt x="6188" y="1484714"/>
                  </a:lnTo>
                  <a:lnTo>
                    <a:pt x="2763" y="1531996"/>
                  </a:lnTo>
                  <a:lnTo>
                    <a:pt x="693" y="1579641"/>
                  </a:lnTo>
                  <a:lnTo>
                    <a:pt x="0" y="1627631"/>
                  </a:lnTo>
                  <a:lnTo>
                    <a:pt x="693" y="1675622"/>
                  </a:lnTo>
                  <a:lnTo>
                    <a:pt x="2763" y="1723267"/>
                  </a:lnTo>
                  <a:lnTo>
                    <a:pt x="6188" y="1770549"/>
                  </a:lnTo>
                  <a:lnTo>
                    <a:pt x="10950" y="1817448"/>
                  </a:lnTo>
                  <a:lnTo>
                    <a:pt x="17030" y="1863945"/>
                  </a:lnTo>
                  <a:lnTo>
                    <a:pt x="24409" y="1910021"/>
                  </a:lnTo>
                  <a:lnTo>
                    <a:pt x="33067" y="1955657"/>
                  </a:lnTo>
                  <a:lnTo>
                    <a:pt x="42986" y="2000833"/>
                  </a:lnTo>
                  <a:lnTo>
                    <a:pt x="54147" y="2045532"/>
                  </a:lnTo>
                  <a:lnTo>
                    <a:pt x="66530" y="2089732"/>
                  </a:lnTo>
                  <a:lnTo>
                    <a:pt x="80117" y="2133417"/>
                  </a:lnTo>
                  <a:lnTo>
                    <a:pt x="94888" y="2176566"/>
                  </a:lnTo>
                  <a:lnTo>
                    <a:pt x="110824" y="2219160"/>
                  </a:lnTo>
                  <a:lnTo>
                    <a:pt x="127907" y="2261180"/>
                  </a:lnTo>
                  <a:lnTo>
                    <a:pt x="146116" y="2302608"/>
                  </a:lnTo>
                  <a:lnTo>
                    <a:pt x="165433" y="2343424"/>
                  </a:lnTo>
                  <a:lnTo>
                    <a:pt x="185840" y="2383609"/>
                  </a:lnTo>
                  <a:lnTo>
                    <a:pt x="207316" y="2423144"/>
                  </a:lnTo>
                  <a:lnTo>
                    <a:pt x="229843" y="2462009"/>
                  </a:lnTo>
                  <a:lnTo>
                    <a:pt x="253402" y="2500187"/>
                  </a:lnTo>
                  <a:lnTo>
                    <a:pt x="277973" y="2537657"/>
                  </a:lnTo>
                  <a:lnTo>
                    <a:pt x="303538" y="2574401"/>
                  </a:lnTo>
                  <a:lnTo>
                    <a:pt x="330077" y="2610399"/>
                  </a:lnTo>
                  <a:lnTo>
                    <a:pt x="357571" y="2645633"/>
                  </a:lnTo>
                  <a:lnTo>
                    <a:pt x="386002" y="2680084"/>
                  </a:lnTo>
                  <a:lnTo>
                    <a:pt x="415350" y="2713731"/>
                  </a:lnTo>
                  <a:lnTo>
                    <a:pt x="445596" y="2746557"/>
                  </a:lnTo>
                  <a:lnTo>
                    <a:pt x="476721" y="2778542"/>
                  </a:lnTo>
                  <a:lnTo>
                    <a:pt x="508706" y="2809667"/>
                  </a:lnTo>
                  <a:lnTo>
                    <a:pt x="541532" y="2839913"/>
                  </a:lnTo>
                  <a:lnTo>
                    <a:pt x="575179" y="2869261"/>
                  </a:lnTo>
                  <a:lnTo>
                    <a:pt x="609630" y="2897692"/>
                  </a:lnTo>
                  <a:lnTo>
                    <a:pt x="644864" y="2925186"/>
                  </a:lnTo>
                  <a:lnTo>
                    <a:pt x="680862" y="2951725"/>
                  </a:lnTo>
                  <a:lnTo>
                    <a:pt x="717606" y="2977290"/>
                  </a:lnTo>
                  <a:lnTo>
                    <a:pt x="755076" y="3001861"/>
                  </a:lnTo>
                  <a:lnTo>
                    <a:pt x="793254" y="3025420"/>
                  </a:lnTo>
                  <a:lnTo>
                    <a:pt x="832119" y="3047947"/>
                  </a:lnTo>
                  <a:lnTo>
                    <a:pt x="871654" y="3069423"/>
                  </a:lnTo>
                  <a:lnTo>
                    <a:pt x="911839" y="3089830"/>
                  </a:lnTo>
                  <a:lnTo>
                    <a:pt x="952655" y="3109147"/>
                  </a:lnTo>
                  <a:lnTo>
                    <a:pt x="994083" y="3127356"/>
                  </a:lnTo>
                  <a:lnTo>
                    <a:pt x="1036103" y="3144439"/>
                  </a:lnTo>
                  <a:lnTo>
                    <a:pt x="1078697" y="3160375"/>
                  </a:lnTo>
                  <a:lnTo>
                    <a:pt x="1121846" y="3175146"/>
                  </a:lnTo>
                  <a:lnTo>
                    <a:pt x="1165531" y="3188733"/>
                  </a:lnTo>
                  <a:lnTo>
                    <a:pt x="1209731" y="3201116"/>
                  </a:lnTo>
                  <a:lnTo>
                    <a:pt x="1254430" y="3212277"/>
                  </a:lnTo>
                  <a:lnTo>
                    <a:pt x="1299606" y="3222196"/>
                  </a:lnTo>
                  <a:lnTo>
                    <a:pt x="1345242" y="3230854"/>
                  </a:lnTo>
                  <a:lnTo>
                    <a:pt x="1391318" y="3238233"/>
                  </a:lnTo>
                  <a:lnTo>
                    <a:pt x="1437815" y="3244313"/>
                  </a:lnTo>
                  <a:lnTo>
                    <a:pt x="1484714" y="3249075"/>
                  </a:lnTo>
                  <a:lnTo>
                    <a:pt x="1531996" y="3252500"/>
                  </a:lnTo>
                  <a:lnTo>
                    <a:pt x="1579641" y="3254570"/>
                  </a:lnTo>
                  <a:lnTo>
                    <a:pt x="1627632" y="3255263"/>
                  </a:lnTo>
                  <a:lnTo>
                    <a:pt x="1675622" y="3254570"/>
                  </a:lnTo>
                  <a:lnTo>
                    <a:pt x="1723267" y="3252500"/>
                  </a:lnTo>
                  <a:lnTo>
                    <a:pt x="1770549" y="3249075"/>
                  </a:lnTo>
                  <a:lnTo>
                    <a:pt x="1817448" y="3244313"/>
                  </a:lnTo>
                  <a:lnTo>
                    <a:pt x="1863945" y="3238233"/>
                  </a:lnTo>
                  <a:lnTo>
                    <a:pt x="1910021" y="3230854"/>
                  </a:lnTo>
                  <a:lnTo>
                    <a:pt x="1955657" y="3222196"/>
                  </a:lnTo>
                  <a:lnTo>
                    <a:pt x="2000833" y="3212277"/>
                  </a:lnTo>
                  <a:lnTo>
                    <a:pt x="2045532" y="3201116"/>
                  </a:lnTo>
                  <a:lnTo>
                    <a:pt x="2089732" y="3188733"/>
                  </a:lnTo>
                  <a:lnTo>
                    <a:pt x="2133417" y="3175146"/>
                  </a:lnTo>
                  <a:lnTo>
                    <a:pt x="2176566" y="3160375"/>
                  </a:lnTo>
                  <a:lnTo>
                    <a:pt x="2219160" y="3144439"/>
                  </a:lnTo>
                  <a:lnTo>
                    <a:pt x="2261180" y="3127356"/>
                  </a:lnTo>
                  <a:lnTo>
                    <a:pt x="2302608" y="3109147"/>
                  </a:lnTo>
                  <a:lnTo>
                    <a:pt x="2343424" y="3089830"/>
                  </a:lnTo>
                  <a:lnTo>
                    <a:pt x="2383609" y="3069423"/>
                  </a:lnTo>
                  <a:lnTo>
                    <a:pt x="2423144" y="3047947"/>
                  </a:lnTo>
                  <a:lnTo>
                    <a:pt x="2462009" y="3025420"/>
                  </a:lnTo>
                  <a:lnTo>
                    <a:pt x="2500187" y="3001861"/>
                  </a:lnTo>
                  <a:lnTo>
                    <a:pt x="2537657" y="2977290"/>
                  </a:lnTo>
                  <a:lnTo>
                    <a:pt x="2574401" y="2951725"/>
                  </a:lnTo>
                  <a:lnTo>
                    <a:pt x="2610399" y="2925186"/>
                  </a:lnTo>
                  <a:lnTo>
                    <a:pt x="2645633" y="2897692"/>
                  </a:lnTo>
                  <a:lnTo>
                    <a:pt x="2680084" y="2869261"/>
                  </a:lnTo>
                  <a:lnTo>
                    <a:pt x="2713731" y="2839913"/>
                  </a:lnTo>
                  <a:lnTo>
                    <a:pt x="2746557" y="2809667"/>
                  </a:lnTo>
                  <a:lnTo>
                    <a:pt x="2778542" y="2778542"/>
                  </a:lnTo>
                  <a:lnTo>
                    <a:pt x="2809667" y="2746557"/>
                  </a:lnTo>
                  <a:lnTo>
                    <a:pt x="2839913" y="2713731"/>
                  </a:lnTo>
                  <a:lnTo>
                    <a:pt x="2869261" y="2680084"/>
                  </a:lnTo>
                  <a:lnTo>
                    <a:pt x="2897692" y="2645633"/>
                  </a:lnTo>
                  <a:lnTo>
                    <a:pt x="2925186" y="2610399"/>
                  </a:lnTo>
                  <a:lnTo>
                    <a:pt x="2951725" y="2574401"/>
                  </a:lnTo>
                  <a:lnTo>
                    <a:pt x="2977290" y="2537657"/>
                  </a:lnTo>
                  <a:lnTo>
                    <a:pt x="3001861" y="2500187"/>
                  </a:lnTo>
                  <a:lnTo>
                    <a:pt x="3025420" y="2462009"/>
                  </a:lnTo>
                  <a:lnTo>
                    <a:pt x="3047947" y="2423144"/>
                  </a:lnTo>
                  <a:lnTo>
                    <a:pt x="3069423" y="2383609"/>
                  </a:lnTo>
                  <a:lnTo>
                    <a:pt x="3089830" y="2343424"/>
                  </a:lnTo>
                  <a:lnTo>
                    <a:pt x="3109147" y="2302608"/>
                  </a:lnTo>
                  <a:lnTo>
                    <a:pt x="3127356" y="2261180"/>
                  </a:lnTo>
                  <a:lnTo>
                    <a:pt x="3144439" y="2219160"/>
                  </a:lnTo>
                  <a:lnTo>
                    <a:pt x="3160375" y="2176566"/>
                  </a:lnTo>
                  <a:lnTo>
                    <a:pt x="3175146" y="2133417"/>
                  </a:lnTo>
                  <a:lnTo>
                    <a:pt x="3188733" y="2089732"/>
                  </a:lnTo>
                  <a:lnTo>
                    <a:pt x="3201116" y="2045532"/>
                  </a:lnTo>
                  <a:lnTo>
                    <a:pt x="3212277" y="2000833"/>
                  </a:lnTo>
                  <a:lnTo>
                    <a:pt x="3222196" y="1955657"/>
                  </a:lnTo>
                  <a:lnTo>
                    <a:pt x="3230854" y="1910021"/>
                  </a:lnTo>
                  <a:lnTo>
                    <a:pt x="3238233" y="1863945"/>
                  </a:lnTo>
                  <a:lnTo>
                    <a:pt x="3244313" y="1817448"/>
                  </a:lnTo>
                  <a:lnTo>
                    <a:pt x="3249075" y="1770549"/>
                  </a:lnTo>
                  <a:lnTo>
                    <a:pt x="3252500" y="1723267"/>
                  </a:lnTo>
                  <a:lnTo>
                    <a:pt x="3254570" y="1675622"/>
                  </a:lnTo>
                  <a:lnTo>
                    <a:pt x="3255264" y="1627631"/>
                  </a:lnTo>
                  <a:lnTo>
                    <a:pt x="3254570" y="1579641"/>
                  </a:lnTo>
                  <a:lnTo>
                    <a:pt x="3252500" y="1531996"/>
                  </a:lnTo>
                  <a:lnTo>
                    <a:pt x="3249075" y="1484714"/>
                  </a:lnTo>
                  <a:lnTo>
                    <a:pt x="3244313" y="1437815"/>
                  </a:lnTo>
                  <a:lnTo>
                    <a:pt x="3238233" y="1391318"/>
                  </a:lnTo>
                  <a:lnTo>
                    <a:pt x="3230854" y="1345242"/>
                  </a:lnTo>
                  <a:lnTo>
                    <a:pt x="3222196" y="1299606"/>
                  </a:lnTo>
                  <a:lnTo>
                    <a:pt x="3212277" y="1254430"/>
                  </a:lnTo>
                  <a:lnTo>
                    <a:pt x="3201116" y="1209731"/>
                  </a:lnTo>
                  <a:lnTo>
                    <a:pt x="3188733" y="1165531"/>
                  </a:lnTo>
                  <a:lnTo>
                    <a:pt x="3175146" y="1121846"/>
                  </a:lnTo>
                  <a:lnTo>
                    <a:pt x="3160375" y="1078697"/>
                  </a:lnTo>
                  <a:lnTo>
                    <a:pt x="3144439" y="1036103"/>
                  </a:lnTo>
                  <a:lnTo>
                    <a:pt x="3127356" y="994083"/>
                  </a:lnTo>
                  <a:lnTo>
                    <a:pt x="3109147" y="952655"/>
                  </a:lnTo>
                  <a:lnTo>
                    <a:pt x="3089830" y="911839"/>
                  </a:lnTo>
                  <a:lnTo>
                    <a:pt x="3069423" y="871654"/>
                  </a:lnTo>
                  <a:lnTo>
                    <a:pt x="3047947" y="832119"/>
                  </a:lnTo>
                  <a:lnTo>
                    <a:pt x="3025420" y="793254"/>
                  </a:lnTo>
                  <a:lnTo>
                    <a:pt x="3001861" y="755076"/>
                  </a:lnTo>
                  <a:lnTo>
                    <a:pt x="2977290" y="717606"/>
                  </a:lnTo>
                  <a:lnTo>
                    <a:pt x="2951725" y="680862"/>
                  </a:lnTo>
                  <a:lnTo>
                    <a:pt x="2925186" y="644864"/>
                  </a:lnTo>
                  <a:lnTo>
                    <a:pt x="2897692" y="609630"/>
                  </a:lnTo>
                  <a:lnTo>
                    <a:pt x="2869261" y="575179"/>
                  </a:lnTo>
                  <a:lnTo>
                    <a:pt x="2839913" y="541532"/>
                  </a:lnTo>
                  <a:lnTo>
                    <a:pt x="2809667" y="508706"/>
                  </a:lnTo>
                  <a:lnTo>
                    <a:pt x="2778542" y="476721"/>
                  </a:lnTo>
                  <a:lnTo>
                    <a:pt x="2746557" y="445596"/>
                  </a:lnTo>
                  <a:lnTo>
                    <a:pt x="2713731" y="415350"/>
                  </a:lnTo>
                  <a:lnTo>
                    <a:pt x="2680084" y="386002"/>
                  </a:lnTo>
                  <a:lnTo>
                    <a:pt x="2645633" y="357571"/>
                  </a:lnTo>
                  <a:lnTo>
                    <a:pt x="2610399" y="330077"/>
                  </a:lnTo>
                  <a:lnTo>
                    <a:pt x="2574401" y="303538"/>
                  </a:lnTo>
                  <a:lnTo>
                    <a:pt x="2537657" y="277973"/>
                  </a:lnTo>
                  <a:lnTo>
                    <a:pt x="2500187" y="253402"/>
                  </a:lnTo>
                  <a:lnTo>
                    <a:pt x="2462009" y="229843"/>
                  </a:lnTo>
                  <a:lnTo>
                    <a:pt x="2423144" y="207316"/>
                  </a:lnTo>
                  <a:lnTo>
                    <a:pt x="2383609" y="185840"/>
                  </a:lnTo>
                  <a:lnTo>
                    <a:pt x="2343424" y="165433"/>
                  </a:lnTo>
                  <a:lnTo>
                    <a:pt x="2302608" y="146116"/>
                  </a:lnTo>
                  <a:lnTo>
                    <a:pt x="2261180" y="127907"/>
                  </a:lnTo>
                  <a:lnTo>
                    <a:pt x="2219160" y="110824"/>
                  </a:lnTo>
                  <a:lnTo>
                    <a:pt x="2176566" y="94888"/>
                  </a:lnTo>
                  <a:lnTo>
                    <a:pt x="2133417" y="80117"/>
                  </a:lnTo>
                  <a:lnTo>
                    <a:pt x="2089732" y="66530"/>
                  </a:lnTo>
                  <a:lnTo>
                    <a:pt x="2045532" y="54147"/>
                  </a:lnTo>
                  <a:lnTo>
                    <a:pt x="2000833" y="42986"/>
                  </a:lnTo>
                  <a:lnTo>
                    <a:pt x="1955657" y="33067"/>
                  </a:lnTo>
                  <a:lnTo>
                    <a:pt x="1910021" y="24409"/>
                  </a:lnTo>
                  <a:lnTo>
                    <a:pt x="1863945" y="17030"/>
                  </a:lnTo>
                  <a:lnTo>
                    <a:pt x="1817448" y="10950"/>
                  </a:lnTo>
                  <a:lnTo>
                    <a:pt x="1770549" y="6188"/>
                  </a:lnTo>
                  <a:lnTo>
                    <a:pt x="1723267" y="2763"/>
                  </a:lnTo>
                  <a:lnTo>
                    <a:pt x="1675622" y="693"/>
                  </a:lnTo>
                  <a:lnTo>
                    <a:pt x="1627632" y="0"/>
                  </a:lnTo>
                  <a:close/>
                </a:path>
              </a:pathLst>
            </a:custGeom>
            <a:solidFill>
              <a:srgbClr val="9ECE7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4926425" y="1261100"/>
            <a:ext cx="67671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b="0">
                <a:latin typeface="Open Sans"/>
                <a:ea typeface="Open Sans"/>
                <a:cs typeface="Open Sans"/>
                <a:sym typeface="Open Sans"/>
              </a:rPr>
              <a:t>Communities across Greater NE are losing their best and brightest young people. It begs the questions: </a:t>
            </a:r>
            <a:endParaRPr sz="3100" b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2" name="Google Shape;82;p7"/>
          <p:cNvSpPr txBox="1"/>
          <p:nvPr/>
        </p:nvSpPr>
        <p:spPr>
          <a:xfrm>
            <a:off x="3804920" y="1758810"/>
            <a:ext cx="6457315" cy="497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100">
              <a:solidFill>
                <a:schemeClr val="dk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83" name="Google Shape;83;p7"/>
          <p:cNvSpPr txBox="1"/>
          <p:nvPr/>
        </p:nvSpPr>
        <p:spPr>
          <a:xfrm>
            <a:off x="5705825" y="2653950"/>
            <a:ext cx="5592900" cy="38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9375" rIns="0" bIns="0" anchor="t" anchorCtr="0">
            <a:spAutoFit/>
          </a:bodyPr>
          <a:lstStyle/>
          <a:p>
            <a:pPr marL="469900" marR="0" lvl="0" indent="-457200" algn="l" rtl="0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Open Sans"/>
              <a:buChar char="•"/>
            </a:pPr>
            <a:r>
              <a:rPr lang="en-US" sz="1800"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rPr>
              <a:t>How will we keep our young people here in Greater Nebraska?</a:t>
            </a:r>
            <a:endParaRPr sz="1800">
              <a:solidFill>
                <a:srgbClr val="231F2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69900" marR="0" lvl="0" indent="-457200" algn="l" rtl="0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Open Sans"/>
              <a:buChar char="•"/>
            </a:pPr>
            <a:r>
              <a:rPr lang="en-US" sz="1800"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rPr>
              <a:t>How will we build communities so that people will not only want to stay,  but also want to move into</a:t>
            </a:r>
            <a:endParaRPr sz="1800">
              <a:solidFill>
                <a:srgbClr val="231F2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69900" marR="0" lvl="0" indent="-457200" algn="l" rtl="0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Open Sans"/>
              <a:buChar char="•"/>
            </a:pPr>
            <a:r>
              <a:rPr lang="en-US" sz="1800"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rPr>
              <a:t>How will we create the kind of civic pride that will translate into thriving communities for years to come?</a:t>
            </a:r>
            <a:endParaRPr sz="1800">
              <a:solidFill>
                <a:srgbClr val="231F2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4" name="Google Shape;84;p7"/>
          <p:cNvSpPr txBox="1"/>
          <p:nvPr/>
        </p:nvSpPr>
        <p:spPr>
          <a:xfrm>
            <a:off x="1636877" y="3029584"/>
            <a:ext cx="1687830" cy="4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t>Photo here</a:t>
            </a:r>
            <a:endParaRPr sz="30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85" name="Google Shape;85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3700"/>
            <a:ext cx="4815600" cy="6764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oogle Shape;90;ga472dc6e5a_0_14"/>
          <p:cNvGrpSpPr/>
          <p:nvPr/>
        </p:nvGrpSpPr>
        <p:grpSpPr>
          <a:xfrm>
            <a:off x="0" y="0"/>
            <a:ext cx="6480276" cy="6858000"/>
            <a:chOff x="0" y="0"/>
            <a:chExt cx="6480276" cy="6858000"/>
          </a:xfrm>
        </p:grpSpPr>
        <p:sp>
          <p:nvSpPr>
            <p:cNvPr id="91" name="Google Shape;91;ga472dc6e5a_0_14"/>
            <p:cNvSpPr/>
            <p:nvPr/>
          </p:nvSpPr>
          <p:spPr>
            <a:xfrm>
              <a:off x="0" y="0"/>
              <a:ext cx="4578350" cy="6858000"/>
            </a:xfrm>
            <a:custGeom>
              <a:avLst/>
              <a:gdLst/>
              <a:ahLst/>
              <a:cxnLst/>
              <a:rect l="l" t="t" r="r" b="b"/>
              <a:pathLst>
                <a:path w="4578350" h="6858000" extrusionOk="0">
                  <a:moveTo>
                    <a:pt x="4577943" y="0"/>
                  </a:moveTo>
                  <a:lnTo>
                    <a:pt x="0" y="0"/>
                  </a:lnTo>
                  <a:lnTo>
                    <a:pt x="0" y="6857619"/>
                  </a:lnTo>
                  <a:lnTo>
                    <a:pt x="4577943" y="6857619"/>
                  </a:lnTo>
                  <a:lnTo>
                    <a:pt x="457794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ga472dc6e5a_0_14"/>
            <p:cNvSpPr/>
            <p:nvPr/>
          </p:nvSpPr>
          <p:spPr>
            <a:xfrm>
              <a:off x="3224631" y="319532"/>
              <a:ext cx="3255645" cy="3255645"/>
            </a:xfrm>
            <a:custGeom>
              <a:avLst/>
              <a:gdLst/>
              <a:ahLst/>
              <a:cxnLst/>
              <a:rect l="l" t="t" r="r" b="b"/>
              <a:pathLst>
                <a:path w="3255645" h="3255645" extrusionOk="0">
                  <a:moveTo>
                    <a:pt x="1627632" y="0"/>
                  </a:moveTo>
                  <a:lnTo>
                    <a:pt x="1579641" y="693"/>
                  </a:lnTo>
                  <a:lnTo>
                    <a:pt x="1531996" y="2763"/>
                  </a:lnTo>
                  <a:lnTo>
                    <a:pt x="1484714" y="6188"/>
                  </a:lnTo>
                  <a:lnTo>
                    <a:pt x="1437815" y="10950"/>
                  </a:lnTo>
                  <a:lnTo>
                    <a:pt x="1391318" y="17030"/>
                  </a:lnTo>
                  <a:lnTo>
                    <a:pt x="1345242" y="24409"/>
                  </a:lnTo>
                  <a:lnTo>
                    <a:pt x="1299606" y="33067"/>
                  </a:lnTo>
                  <a:lnTo>
                    <a:pt x="1254430" y="42986"/>
                  </a:lnTo>
                  <a:lnTo>
                    <a:pt x="1209731" y="54147"/>
                  </a:lnTo>
                  <a:lnTo>
                    <a:pt x="1165531" y="66530"/>
                  </a:lnTo>
                  <a:lnTo>
                    <a:pt x="1121846" y="80117"/>
                  </a:lnTo>
                  <a:lnTo>
                    <a:pt x="1078697" y="94888"/>
                  </a:lnTo>
                  <a:lnTo>
                    <a:pt x="1036103" y="110824"/>
                  </a:lnTo>
                  <a:lnTo>
                    <a:pt x="994083" y="127907"/>
                  </a:lnTo>
                  <a:lnTo>
                    <a:pt x="952655" y="146116"/>
                  </a:lnTo>
                  <a:lnTo>
                    <a:pt x="911839" y="165433"/>
                  </a:lnTo>
                  <a:lnTo>
                    <a:pt x="871654" y="185840"/>
                  </a:lnTo>
                  <a:lnTo>
                    <a:pt x="832119" y="207316"/>
                  </a:lnTo>
                  <a:lnTo>
                    <a:pt x="793254" y="229843"/>
                  </a:lnTo>
                  <a:lnTo>
                    <a:pt x="755076" y="253402"/>
                  </a:lnTo>
                  <a:lnTo>
                    <a:pt x="717606" y="277973"/>
                  </a:lnTo>
                  <a:lnTo>
                    <a:pt x="680862" y="303538"/>
                  </a:lnTo>
                  <a:lnTo>
                    <a:pt x="644864" y="330077"/>
                  </a:lnTo>
                  <a:lnTo>
                    <a:pt x="609630" y="357571"/>
                  </a:lnTo>
                  <a:lnTo>
                    <a:pt x="575179" y="386002"/>
                  </a:lnTo>
                  <a:lnTo>
                    <a:pt x="541532" y="415350"/>
                  </a:lnTo>
                  <a:lnTo>
                    <a:pt x="508706" y="445596"/>
                  </a:lnTo>
                  <a:lnTo>
                    <a:pt x="476721" y="476721"/>
                  </a:lnTo>
                  <a:lnTo>
                    <a:pt x="445596" y="508706"/>
                  </a:lnTo>
                  <a:lnTo>
                    <a:pt x="415350" y="541532"/>
                  </a:lnTo>
                  <a:lnTo>
                    <a:pt x="386002" y="575179"/>
                  </a:lnTo>
                  <a:lnTo>
                    <a:pt x="357571" y="609630"/>
                  </a:lnTo>
                  <a:lnTo>
                    <a:pt x="330077" y="644864"/>
                  </a:lnTo>
                  <a:lnTo>
                    <a:pt x="303538" y="680862"/>
                  </a:lnTo>
                  <a:lnTo>
                    <a:pt x="277973" y="717606"/>
                  </a:lnTo>
                  <a:lnTo>
                    <a:pt x="253402" y="755076"/>
                  </a:lnTo>
                  <a:lnTo>
                    <a:pt x="229843" y="793254"/>
                  </a:lnTo>
                  <a:lnTo>
                    <a:pt x="207316" y="832119"/>
                  </a:lnTo>
                  <a:lnTo>
                    <a:pt x="185840" y="871654"/>
                  </a:lnTo>
                  <a:lnTo>
                    <a:pt x="165433" y="911839"/>
                  </a:lnTo>
                  <a:lnTo>
                    <a:pt x="146116" y="952655"/>
                  </a:lnTo>
                  <a:lnTo>
                    <a:pt x="127907" y="994083"/>
                  </a:lnTo>
                  <a:lnTo>
                    <a:pt x="110824" y="1036103"/>
                  </a:lnTo>
                  <a:lnTo>
                    <a:pt x="94888" y="1078697"/>
                  </a:lnTo>
                  <a:lnTo>
                    <a:pt x="80117" y="1121846"/>
                  </a:lnTo>
                  <a:lnTo>
                    <a:pt x="66530" y="1165531"/>
                  </a:lnTo>
                  <a:lnTo>
                    <a:pt x="54147" y="1209731"/>
                  </a:lnTo>
                  <a:lnTo>
                    <a:pt x="42986" y="1254430"/>
                  </a:lnTo>
                  <a:lnTo>
                    <a:pt x="33067" y="1299606"/>
                  </a:lnTo>
                  <a:lnTo>
                    <a:pt x="24409" y="1345242"/>
                  </a:lnTo>
                  <a:lnTo>
                    <a:pt x="17030" y="1391318"/>
                  </a:lnTo>
                  <a:lnTo>
                    <a:pt x="10950" y="1437815"/>
                  </a:lnTo>
                  <a:lnTo>
                    <a:pt x="6188" y="1484714"/>
                  </a:lnTo>
                  <a:lnTo>
                    <a:pt x="2763" y="1531996"/>
                  </a:lnTo>
                  <a:lnTo>
                    <a:pt x="693" y="1579641"/>
                  </a:lnTo>
                  <a:lnTo>
                    <a:pt x="0" y="1627631"/>
                  </a:lnTo>
                  <a:lnTo>
                    <a:pt x="693" y="1675622"/>
                  </a:lnTo>
                  <a:lnTo>
                    <a:pt x="2763" y="1723267"/>
                  </a:lnTo>
                  <a:lnTo>
                    <a:pt x="6188" y="1770549"/>
                  </a:lnTo>
                  <a:lnTo>
                    <a:pt x="10950" y="1817448"/>
                  </a:lnTo>
                  <a:lnTo>
                    <a:pt x="17030" y="1863945"/>
                  </a:lnTo>
                  <a:lnTo>
                    <a:pt x="24409" y="1910021"/>
                  </a:lnTo>
                  <a:lnTo>
                    <a:pt x="33067" y="1955657"/>
                  </a:lnTo>
                  <a:lnTo>
                    <a:pt x="42986" y="2000833"/>
                  </a:lnTo>
                  <a:lnTo>
                    <a:pt x="54147" y="2045532"/>
                  </a:lnTo>
                  <a:lnTo>
                    <a:pt x="66530" y="2089732"/>
                  </a:lnTo>
                  <a:lnTo>
                    <a:pt x="80117" y="2133417"/>
                  </a:lnTo>
                  <a:lnTo>
                    <a:pt x="94888" y="2176566"/>
                  </a:lnTo>
                  <a:lnTo>
                    <a:pt x="110824" y="2219160"/>
                  </a:lnTo>
                  <a:lnTo>
                    <a:pt x="127907" y="2261180"/>
                  </a:lnTo>
                  <a:lnTo>
                    <a:pt x="146116" y="2302608"/>
                  </a:lnTo>
                  <a:lnTo>
                    <a:pt x="165433" y="2343424"/>
                  </a:lnTo>
                  <a:lnTo>
                    <a:pt x="185840" y="2383609"/>
                  </a:lnTo>
                  <a:lnTo>
                    <a:pt x="207316" y="2423144"/>
                  </a:lnTo>
                  <a:lnTo>
                    <a:pt x="229843" y="2462009"/>
                  </a:lnTo>
                  <a:lnTo>
                    <a:pt x="253402" y="2500187"/>
                  </a:lnTo>
                  <a:lnTo>
                    <a:pt x="277973" y="2537657"/>
                  </a:lnTo>
                  <a:lnTo>
                    <a:pt x="303538" y="2574401"/>
                  </a:lnTo>
                  <a:lnTo>
                    <a:pt x="330077" y="2610399"/>
                  </a:lnTo>
                  <a:lnTo>
                    <a:pt x="357571" y="2645633"/>
                  </a:lnTo>
                  <a:lnTo>
                    <a:pt x="386002" y="2680084"/>
                  </a:lnTo>
                  <a:lnTo>
                    <a:pt x="415350" y="2713731"/>
                  </a:lnTo>
                  <a:lnTo>
                    <a:pt x="445596" y="2746557"/>
                  </a:lnTo>
                  <a:lnTo>
                    <a:pt x="476721" y="2778542"/>
                  </a:lnTo>
                  <a:lnTo>
                    <a:pt x="508706" y="2809667"/>
                  </a:lnTo>
                  <a:lnTo>
                    <a:pt x="541532" y="2839913"/>
                  </a:lnTo>
                  <a:lnTo>
                    <a:pt x="575179" y="2869261"/>
                  </a:lnTo>
                  <a:lnTo>
                    <a:pt x="609630" y="2897692"/>
                  </a:lnTo>
                  <a:lnTo>
                    <a:pt x="644864" y="2925186"/>
                  </a:lnTo>
                  <a:lnTo>
                    <a:pt x="680862" y="2951725"/>
                  </a:lnTo>
                  <a:lnTo>
                    <a:pt x="717606" y="2977290"/>
                  </a:lnTo>
                  <a:lnTo>
                    <a:pt x="755076" y="3001861"/>
                  </a:lnTo>
                  <a:lnTo>
                    <a:pt x="793254" y="3025420"/>
                  </a:lnTo>
                  <a:lnTo>
                    <a:pt x="832119" y="3047947"/>
                  </a:lnTo>
                  <a:lnTo>
                    <a:pt x="871654" y="3069423"/>
                  </a:lnTo>
                  <a:lnTo>
                    <a:pt x="911839" y="3089830"/>
                  </a:lnTo>
                  <a:lnTo>
                    <a:pt x="952655" y="3109147"/>
                  </a:lnTo>
                  <a:lnTo>
                    <a:pt x="994083" y="3127356"/>
                  </a:lnTo>
                  <a:lnTo>
                    <a:pt x="1036103" y="3144439"/>
                  </a:lnTo>
                  <a:lnTo>
                    <a:pt x="1078697" y="3160375"/>
                  </a:lnTo>
                  <a:lnTo>
                    <a:pt x="1121846" y="3175146"/>
                  </a:lnTo>
                  <a:lnTo>
                    <a:pt x="1165531" y="3188733"/>
                  </a:lnTo>
                  <a:lnTo>
                    <a:pt x="1209731" y="3201116"/>
                  </a:lnTo>
                  <a:lnTo>
                    <a:pt x="1254430" y="3212277"/>
                  </a:lnTo>
                  <a:lnTo>
                    <a:pt x="1299606" y="3222196"/>
                  </a:lnTo>
                  <a:lnTo>
                    <a:pt x="1345242" y="3230854"/>
                  </a:lnTo>
                  <a:lnTo>
                    <a:pt x="1391318" y="3238233"/>
                  </a:lnTo>
                  <a:lnTo>
                    <a:pt x="1437815" y="3244313"/>
                  </a:lnTo>
                  <a:lnTo>
                    <a:pt x="1484714" y="3249075"/>
                  </a:lnTo>
                  <a:lnTo>
                    <a:pt x="1531996" y="3252500"/>
                  </a:lnTo>
                  <a:lnTo>
                    <a:pt x="1579641" y="3254570"/>
                  </a:lnTo>
                  <a:lnTo>
                    <a:pt x="1627632" y="3255263"/>
                  </a:lnTo>
                  <a:lnTo>
                    <a:pt x="1675622" y="3254570"/>
                  </a:lnTo>
                  <a:lnTo>
                    <a:pt x="1723267" y="3252500"/>
                  </a:lnTo>
                  <a:lnTo>
                    <a:pt x="1770549" y="3249075"/>
                  </a:lnTo>
                  <a:lnTo>
                    <a:pt x="1817448" y="3244313"/>
                  </a:lnTo>
                  <a:lnTo>
                    <a:pt x="1863945" y="3238233"/>
                  </a:lnTo>
                  <a:lnTo>
                    <a:pt x="1910021" y="3230854"/>
                  </a:lnTo>
                  <a:lnTo>
                    <a:pt x="1955657" y="3222196"/>
                  </a:lnTo>
                  <a:lnTo>
                    <a:pt x="2000833" y="3212277"/>
                  </a:lnTo>
                  <a:lnTo>
                    <a:pt x="2045532" y="3201116"/>
                  </a:lnTo>
                  <a:lnTo>
                    <a:pt x="2089732" y="3188733"/>
                  </a:lnTo>
                  <a:lnTo>
                    <a:pt x="2133417" y="3175146"/>
                  </a:lnTo>
                  <a:lnTo>
                    <a:pt x="2176566" y="3160375"/>
                  </a:lnTo>
                  <a:lnTo>
                    <a:pt x="2219160" y="3144439"/>
                  </a:lnTo>
                  <a:lnTo>
                    <a:pt x="2261180" y="3127356"/>
                  </a:lnTo>
                  <a:lnTo>
                    <a:pt x="2302608" y="3109147"/>
                  </a:lnTo>
                  <a:lnTo>
                    <a:pt x="2343424" y="3089830"/>
                  </a:lnTo>
                  <a:lnTo>
                    <a:pt x="2383609" y="3069423"/>
                  </a:lnTo>
                  <a:lnTo>
                    <a:pt x="2423144" y="3047947"/>
                  </a:lnTo>
                  <a:lnTo>
                    <a:pt x="2462009" y="3025420"/>
                  </a:lnTo>
                  <a:lnTo>
                    <a:pt x="2500187" y="3001861"/>
                  </a:lnTo>
                  <a:lnTo>
                    <a:pt x="2537657" y="2977290"/>
                  </a:lnTo>
                  <a:lnTo>
                    <a:pt x="2574401" y="2951725"/>
                  </a:lnTo>
                  <a:lnTo>
                    <a:pt x="2610399" y="2925186"/>
                  </a:lnTo>
                  <a:lnTo>
                    <a:pt x="2645633" y="2897692"/>
                  </a:lnTo>
                  <a:lnTo>
                    <a:pt x="2680084" y="2869261"/>
                  </a:lnTo>
                  <a:lnTo>
                    <a:pt x="2713731" y="2839913"/>
                  </a:lnTo>
                  <a:lnTo>
                    <a:pt x="2746557" y="2809667"/>
                  </a:lnTo>
                  <a:lnTo>
                    <a:pt x="2778542" y="2778542"/>
                  </a:lnTo>
                  <a:lnTo>
                    <a:pt x="2809667" y="2746557"/>
                  </a:lnTo>
                  <a:lnTo>
                    <a:pt x="2839913" y="2713731"/>
                  </a:lnTo>
                  <a:lnTo>
                    <a:pt x="2869261" y="2680084"/>
                  </a:lnTo>
                  <a:lnTo>
                    <a:pt x="2897692" y="2645633"/>
                  </a:lnTo>
                  <a:lnTo>
                    <a:pt x="2925186" y="2610399"/>
                  </a:lnTo>
                  <a:lnTo>
                    <a:pt x="2951725" y="2574401"/>
                  </a:lnTo>
                  <a:lnTo>
                    <a:pt x="2977290" y="2537657"/>
                  </a:lnTo>
                  <a:lnTo>
                    <a:pt x="3001861" y="2500187"/>
                  </a:lnTo>
                  <a:lnTo>
                    <a:pt x="3025420" y="2462009"/>
                  </a:lnTo>
                  <a:lnTo>
                    <a:pt x="3047947" y="2423144"/>
                  </a:lnTo>
                  <a:lnTo>
                    <a:pt x="3069423" y="2383609"/>
                  </a:lnTo>
                  <a:lnTo>
                    <a:pt x="3089830" y="2343424"/>
                  </a:lnTo>
                  <a:lnTo>
                    <a:pt x="3109147" y="2302608"/>
                  </a:lnTo>
                  <a:lnTo>
                    <a:pt x="3127356" y="2261180"/>
                  </a:lnTo>
                  <a:lnTo>
                    <a:pt x="3144439" y="2219160"/>
                  </a:lnTo>
                  <a:lnTo>
                    <a:pt x="3160375" y="2176566"/>
                  </a:lnTo>
                  <a:lnTo>
                    <a:pt x="3175146" y="2133417"/>
                  </a:lnTo>
                  <a:lnTo>
                    <a:pt x="3188733" y="2089732"/>
                  </a:lnTo>
                  <a:lnTo>
                    <a:pt x="3201116" y="2045532"/>
                  </a:lnTo>
                  <a:lnTo>
                    <a:pt x="3212277" y="2000833"/>
                  </a:lnTo>
                  <a:lnTo>
                    <a:pt x="3222196" y="1955657"/>
                  </a:lnTo>
                  <a:lnTo>
                    <a:pt x="3230854" y="1910021"/>
                  </a:lnTo>
                  <a:lnTo>
                    <a:pt x="3238233" y="1863945"/>
                  </a:lnTo>
                  <a:lnTo>
                    <a:pt x="3244313" y="1817448"/>
                  </a:lnTo>
                  <a:lnTo>
                    <a:pt x="3249075" y="1770549"/>
                  </a:lnTo>
                  <a:lnTo>
                    <a:pt x="3252500" y="1723267"/>
                  </a:lnTo>
                  <a:lnTo>
                    <a:pt x="3254570" y="1675622"/>
                  </a:lnTo>
                  <a:lnTo>
                    <a:pt x="3255264" y="1627631"/>
                  </a:lnTo>
                  <a:lnTo>
                    <a:pt x="3254570" y="1579641"/>
                  </a:lnTo>
                  <a:lnTo>
                    <a:pt x="3252500" y="1531996"/>
                  </a:lnTo>
                  <a:lnTo>
                    <a:pt x="3249075" y="1484714"/>
                  </a:lnTo>
                  <a:lnTo>
                    <a:pt x="3244313" y="1437815"/>
                  </a:lnTo>
                  <a:lnTo>
                    <a:pt x="3238233" y="1391318"/>
                  </a:lnTo>
                  <a:lnTo>
                    <a:pt x="3230854" y="1345242"/>
                  </a:lnTo>
                  <a:lnTo>
                    <a:pt x="3222196" y="1299606"/>
                  </a:lnTo>
                  <a:lnTo>
                    <a:pt x="3212277" y="1254430"/>
                  </a:lnTo>
                  <a:lnTo>
                    <a:pt x="3201116" y="1209731"/>
                  </a:lnTo>
                  <a:lnTo>
                    <a:pt x="3188733" y="1165531"/>
                  </a:lnTo>
                  <a:lnTo>
                    <a:pt x="3175146" y="1121846"/>
                  </a:lnTo>
                  <a:lnTo>
                    <a:pt x="3160375" y="1078697"/>
                  </a:lnTo>
                  <a:lnTo>
                    <a:pt x="3144439" y="1036103"/>
                  </a:lnTo>
                  <a:lnTo>
                    <a:pt x="3127356" y="994083"/>
                  </a:lnTo>
                  <a:lnTo>
                    <a:pt x="3109147" y="952655"/>
                  </a:lnTo>
                  <a:lnTo>
                    <a:pt x="3089830" y="911839"/>
                  </a:lnTo>
                  <a:lnTo>
                    <a:pt x="3069423" y="871654"/>
                  </a:lnTo>
                  <a:lnTo>
                    <a:pt x="3047947" y="832119"/>
                  </a:lnTo>
                  <a:lnTo>
                    <a:pt x="3025420" y="793254"/>
                  </a:lnTo>
                  <a:lnTo>
                    <a:pt x="3001861" y="755076"/>
                  </a:lnTo>
                  <a:lnTo>
                    <a:pt x="2977290" y="717606"/>
                  </a:lnTo>
                  <a:lnTo>
                    <a:pt x="2951725" y="680862"/>
                  </a:lnTo>
                  <a:lnTo>
                    <a:pt x="2925186" y="644864"/>
                  </a:lnTo>
                  <a:lnTo>
                    <a:pt x="2897692" y="609630"/>
                  </a:lnTo>
                  <a:lnTo>
                    <a:pt x="2869261" y="575179"/>
                  </a:lnTo>
                  <a:lnTo>
                    <a:pt x="2839913" y="541532"/>
                  </a:lnTo>
                  <a:lnTo>
                    <a:pt x="2809667" y="508706"/>
                  </a:lnTo>
                  <a:lnTo>
                    <a:pt x="2778542" y="476721"/>
                  </a:lnTo>
                  <a:lnTo>
                    <a:pt x="2746557" y="445596"/>
                  </a:lnTo>
                  <a:lnTo>
                    <a:pt x="2713731" y="415350"/>
                  </a:lnTo>
                  <a:lnTo>
                    <a:pt x="2680084" y="386002"/>
                  </a:lnTo>
                  <a:lnTo>
                    <a:pt x="2645633" y="357571"/>
                  </a:lnTo>
                  <a:lnTo>
                    <a:pt x="2610399" y="330077"/>
                  </a:lnTo>
                  <a:lnTo>
                    <a:pt x="2574401" y="303538"/>
                  </a:lnTo>
                  <a:lnTo>
                    <a:pt x="2537657" y="277973"/>
                  </a:lnTo>
                  <a:lnTo>
                    <a:pt x="2500187" y="253402"/>
                  </a:lnTo>
                  <a:lnTo>
                    <a:pt x="2462009" y="229843"/>
                  </a:lnTo>
                  <a:lnTo>
                    <a:pt x="2423144" y="207316"/>
                  </a:lnTo>
                  <a:lnTo>
                    <a:pt x="2383609" y="185840"/>
                  </a:lnTo>
                  <a:lnTo>
                    <a:pt x="2343424" y="165433"/>
                  </a:lnTo>
                  <a:lnTo>
                    <a:pt x="2302608" y="146116"/>
                  </a:lnTo>
                  <a:lnTo>
                    <a:pt x="2261180" y="127907"/>
                  </a:lnTo>
                  <a:lnTo>
                    <a:pt x="2219160" y="110824"/>
                  </a:lnTo>
                  <a:lnTo>
                    <a:pt x="2176566" y="94888"/>
                  </a:lnTo>
                  <a:lnTo>
                    <a:pt x="2133417" y="80117"/>
                  </a:lnTo>
                  <a:lnTo>
                    <a:pt x="2089732" y="66530"/>
                  </a:lnTo>
                  <a:lnTo>
                    <a:pt x="2045532" y="54147"/>
                  </a:lnTo>
                  <a:lnTo>
                    <a:pt x="2000833" y="42986"/>
                  </a:lnTo>
                  <a:lnTo>
                    <a:pt x="1955657" y="33067"/>
                  </a:lnTo>
                  <a:lnTo>
                    <a:pt x="1910021" y="24409"/>
                  </a:lnTo>
                  <a:lnTo>
                    <a:pt x="1863945" y="17030"/>
                  </a:lnTo>
                  <a:lnTo>
                    <a:pt x="1817448" y="10950"/>
                  </a:lnTo>
                  <a:lnTo>
                    <a:pt x="1770549" y="6188"/>
                  </a:lnTo>
                  <a:lnTo>
                    <a:pt x="1723267" y="2763"/>
                  </a:lnTo>
                  <a:lnTo>
                    <a:pt x="1675622" y="693"/>
                  </a:lnTo>
                  <a:lnTo>
                    <a:pt x="1627632" y="0"/>
                  </a:lnTo>
                  <a:close/>
                </a:path>
              </a:pathLst>
            </a:custGeom>
            <a:solidFill>
              <a:srgbClr val="9ECE7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3" name="Google Shape;93;ga472dc6e5a_0_14"/>
          <p:cNvSpPr txBox="1">
            <a:spLocks noGrp="1"/>
          </p:cNvSpPr>
          <p:nvPr>
            <p:ph type="title"/>
          </p:nvPr>
        </p:nvSpPr>
        <p:spPr>
          <a:xfrm>
            <a:off x="4926425" y="1261100"/>
            <a:ext cx="6767100" cy="4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latin typeface="Calibri"/>
                <a:ea typeface="Calibri"/>
                <a:cs typeface="Calibri"/>
                <a:sym typeface="Calibri"/>
              </a:rPr>
              <a:t>The new Center of Excellence, through a partnership between Beyond School Bells and Civic Nebraska, will serve as a hub for partnerships, information, and resources from across Greater Nebraska to address those questions.</a:t>
            </a:r>
            <a:endParaRPr sz="3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ga472dc6e5a_0_14"/>
          <p:cNvSpPr txBox="1"/>
          <p:nvPr/>
        </p:nvSpPr>
        <p:spPr>
          <a:xfrm>
            <a:off x="3804920" y="1758810"/>
            <a:ext cx="64572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100">
              <a:solidFill>
                <a:schemeClr val="dk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95" name="Google Shape;95;ga472dc6e5a_0_14"/>
          <p:cNvSpPr txBox="1"/>
          <p:nvPr/>
        </p:nvSpPr>
        <p:spPr>
          <a:xfrm>
            <a:off x="5705825" y="2653950"/>
            <a:ext cx="5592900" cy="38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9375" rIns="0" bIns="0" anchor="t" anchorCtr="0">
            <a:noAutofit/>
          </a:bodyPr>
          <a:lstStyle/>
          <a:p>
            <a:pPr marL="469900" marR="0" lvl="0" indent="-457200" algn="l" rtl="0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Open Sans"/>
              <a:buChar char="•"/>
            </a:pPr>
            <a:endParaRPr sz="1800">
              <a:solidFill>
                <a:srgbClr val="231F2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6" name="Google Shape;96;ga472dc6e5a_0_14"/>
          <p:cNvSpPr txBox="1"/>
          <p:nvPr/>
        </p:nvSpPr>
        <p:spPr>
          <a:xfrm>
            <a:off x="1636877" y="3029584"/>
            <a:ext cx="1687800" cy="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t>Photo here</a:t>
            </a:r>
            <a:endParaRPr sz="30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97" name="Google Shape;97;ga472dc6e5a_0_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501325" cy="67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"/>
          <p:cNvSpPr/>
          <p:nvPr/>
        </p:nvSpPr>
        <p:spPr>
          <a:xfrm>
            <a:off x="0" y="0"/>
            <a:ext cx="4572000" cy="6858000"/>
          </a:xfrm>
          <a:custGeom>
            <a:avLst/>
            <a:gdLst/>
            <a:ahLst/>
            <a:cxnLst/>
            <a:rect l="l" t="t" r="r" b="b"/>
            <a:pathLst>
              <a:path w="4572000" h="6858000" extrusionOk="0">
                <a:moveTo>
                  <a:pt x="4572000" y="0"/>
                </a:moveTo>
                <a:lnTo>
                  <a:pt x="0" y="0"/>
                </a:lnTo>
                <a:lnTo>
                  <a:pt x="0" y="6857619"/>
                </a:lnTo>
                <a:lnTo>
                  <a:pt x="4572000" y="6857619"/>
                </a:lnTo>
                <a:lnTo>
                  <a:pt x="4572000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4"/>
          <p:cNvSpPr txBox="1">
            <a:spLocks noGrp="1"/>
          </p:cNvSpPr>
          <p:nvPr>
            <p:ph type="title"/>
          </p:nvPr>
        </p:nvSpPr>
        <p:spPr>
          <a:xfrm>
            <a:off x="4900268" y="307593"/>
            <a:ext cx="5462932" cy="1028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9DCE70"/>
                </a:solidFill>
              </a:rPr>
              <a:t>What is the Center of Excellence?</a:t>
            </a:r>
            <a:endParaRPr sz="3600"/>
          </a:p>
        </p:txBody>
      </p:sp>
      <p:sp>
        <p:nvSpPr>
          <p:cNvPr id="104" name="Google Shape;104;p4"/>
          <p:cNvSpPr txBox="1"/>
          <p:nvPr/>
        </p:nvSpPr>
        <p:spPr>
          <a:xfrm>
            <a:off x="5614150" y="1676675"/>
            <a:ext cx="6100200" cy="5506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905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None/>
            </a:pPr>
            <a:r>
              <a:rPr lang="en-US" sz="23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From our new Grand Island office, this collaboration will create a physical and virtual hub for professional development, experiential activities, and community engagement for students, educators, and after school professionals to plan and implement service learning in the after- school space.</a:t>
            </a:r>
            <a:endParaRPr sz="23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None/>
            </a:pPr>
            <a:endParaRPr sz="26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None/>
            </a:pPr>
            <a:r>
              <a:rPr lang="en-US" sz="23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The Center of Excellence works to give all stakeholders the opportunity to do meaningful work to support and improve their communities </a:t>
            </a:r>
            <a:endParaRPr sz="23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None/>
            </a:pPr>
            <a:endParaRPr sz="26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5" name="Google Shape;105;p4"/>
          <p:cNvSpPr txBox="1"/>
          <p:nvPr/>
        </p:nvSpPr>
        <p:spPr>
          <a:xfrm>
            <a:off x="1404366" y="3152266"/>
            <a:ext cx="1687830" cy="4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t>Photo here</a:t>
            </a:r>
            <a:endParaRPr sz="3000" dirty="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5B520DA-E02F-FC43-B88D-8DDFF83AE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64766"/>
            <a:ext cx="5247896" cy="393592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6"/>
          <p:cNvGrpSpPr/>
          <p:nvPr/>
        </p:nvGrpSpPr>
        <p:grpSpPr>
          <a:xfrm>
            <a:off x="5430520" y="457199"/>
            <a:ext cx="1330960" cy="1662430"/>
            <a:chOff x="5430520" y="457199"/>
            <a:chExt cx="1330960" cy="1662430"/>
          </a:xfrm>
        </p:grpSpPr>
        <p:sp>
          <p:nvSpPr>
            <p:cNvPr id="112" name="Google Shape;112;p6"/>
            <p:cNvSpPr/>
            <p:nvPr/>
          </p:nvSpPr>
          <p:spPr>
            <a:xfrm>
              <a:off x="5783326" y="1065402"/>
              <a:ext cx="625475" cy="448309"/>
            </a:xfrm>
            <a:custGeom>
              <a:avLst/>
              <a:gdLst/>
              <a:ahLst/>
              <a:cxnLst/>
              <a:rect l="l" t="t" r="r" b="b"/>
              <a:pathLst>
                <a:path w="625475" h="448309" extrusionOk="0">
                  <a:moveTo>
                    <a:pt x="576072" y="0"/>
                  </a:moveTo>
                  <a:lnTo>
                    <a:pt x="240398" y="336245"/>
                  </a:lnTo>
                  <a:lnTo>
                    <a:pt x="233553" y="339217"/>
                  </a:lnTo>
                  <a:lnTo>
                    <a:pt x="226352" y="339369"/>
                  </a:lnTo>
                  <a:lnTo>
                    <a:pt x="219075" y="339204"/>
                  </a:lnTo>
                  <a:lnTo>
                    <a:pt x="212229" y="336194"/>
                  </a:lnTo>
                  <a:lnTo>
                    <a:pt x="207251" y="330974"/>
                  </a:lnTo>
                  <a:lnTo>
                    <a:pt x="49199" y="171183"/>
                  </a:lnTo>
                  <a:lnTo>
                    <a:pt x="0" y="219786"/>
                  </a:lnTo>
                  <a:lnTo>
                    <a:pt x="226021" y="447979"/>
                  </a:lnTo>
                  <a:lnTo>
                    <a:pt x="625005" y="48958"/>
                  </a:lnTo>
                  <a:lnTo>
                    <a:pt x="57607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6"/>
            <p:cNvSpPr/>
            <p:nvPr/>
          </p:nvSpPr>
          <p:spPr>
            <a:xfrm>
              <a:off x="5430520" y="457199"/>
              <a:ext cx="1330960" cy="1662430"/>
            </a:xfrm>
            <a:custGeom>
              <a:avLst/>
              <a:gdLst/>
              <a:ahLst/>
              <a:cxnLst/>
              <a:rect l="l" t="t" r="r" b="b"/>
              <a:pathLst>
                <a:path w="1330959" h="1662430" extrusionOk="0">
                  <a:moveTo>
                    <a:pt x="1203744" y="404939"/>
                  </a:moveTo>
                  <a:lnTo>
                    <a:pt x="1042809" y="325983"/>
                  </a:lnTo>
                  <a:lnTo>
                    <a:pt x="1042809" y="657136"/>
                  </a:lnTo>
                  <a:lnTo>
                    <a:pt x="1040841" y="667270"/>
                  </a:lnTo>
                  <a:lnTo>
                    <a:pt x="1034935" y="676173"/>
                  </a:lnTo>
                  <a:lnTo>
                    <a:pt x="597776" y="1113040"/>
                  </a:lnTo>
                  <a:lnTo>
                    <a:pt x="592709" y="1118019"/>
                  </a:lnTo>
                  <a:lnTo>
                    <a:pt x="585851" y="1120749"/>
                  </a:lnTo>
                  <a:lnTo>
                    <a:pt x="578739" y="1120648"/>
                  </a:lnTo>
                  <a:lnTo>
                    <a:pt x="571550" y="1120749"/>
                  </a:lnTo>
                  <a:lnTo>
                    <a:pt x="564692" y="1117968"/>
                  </a:lnTo>
                  <a:lnTo>
                    <a:pt x="559625" y="1112951"/>
                  </a:lnTo>
                  <a:lnTo>
                    <a:pt x="290601" y="841451"/>
                  </a:lnTo>
                  <a:lnTo>
                    <a:pt x="287782" y="834605"/>
                  </a:lnTo>
                  <a:lnTo>
                    <a:pt x="287858" y="820356"/>
                  </a:lnTo>
                  <a:lnTo>
                    <a:pt x="290728" y="813549"/>
                  </a:lnTo>
                  <a:lnTo>
                    <a:pt x="383247" y="721969"/>
                  </a:lnTo>
                  <a:lnTo>
                    <a:pt x="392176" y="716102"/>
                  </a:lnTo>
                  <a:lnTo>
                    <a:pt x="402323" y="714171"/>
                  </a:lnTo>
                  <a:lnTo>
                    <a:pt x="412445" y="716203"/>
                  </a:lnTo>
                  <a:lnTo>
                    <a:pt x="421322" y="722160"/>
                  </a:lnTo>
                  <a:lnTo>
                    <a:pt x="579272" y="881646"/>
                  </a:lnTo>
                  <a:lnTo>
                    <a:pt x="746747" y="714171"/>
                  </a:lnTo>
                  <a:lnTo>
                    <a:pt x="909840" y="551078"/>
                  </a:lnTo>
                  <a:lnTo>
                    <a:pt x="918730" y="545172"/>
                  </a:lnTo>
                  <a:lnTo>
                    <a:pt x="928865" y="543191"/>
                  </a:lnTo>
                  <a:lnTo>
                    <a:pt x="938999" y="545172"/>
                  </a:lnTo>
                  <a:lnTo>
                    <a:pt x="947915" y="551078"/>
                  </a:lnTo>
                  <a:lnTo>
                    <a:pt x="1034935" y="638086"/>
                  </a:lnTo>
                  <a:lnTo>
                    <a:pt x="1040841" y="647001"/>
                  </a:lnTo>
                  <a:lnTo>
                    <a:pt x="1042809" y="657136"/>
                  </a:lnTo>
                  <a:lnTo>
                    <a:pt x="1042809" y="325983"/>
                  </a:lnTo>
                  <a:lnTo>
                    <a:pt x="665264" y="140728"/>
                  </a:lnTo>
                  <a:lnTo>
                    <a:pt x="126885" y="404164"/>
                  </a:lnTo>
                  <a:lnTo>
                    <a:pt x="126885" y="936459"/>
                  </a:lnTo>
                  <a:lnTo>
                    <a:pt x="130479" y="979195"/>
                  </a:lnTo>
                  <a:lnTo>
                    <a:pt x="140741" y="1024216"/>
                  </a:lnTo>
                  <a:lnTo>
                    <a:pt x="156870" y="1070038"/>
                  </a:lnTo>
                  <a:lnTo>
                    <a:pt x="178041" y="1115123"/>
                  </a:lnTo>
                  <a:lnTo>
                    <a:pt x="203454" y="1157986"/>
                  </a:lnTo>
                  <a:lnTo>
                    <a:pt x="232321" y="1197076"/>
                  </a:lnTo>
                  <a:lnTo>
                    <a:pt x="263804" y="1230909"/>
                  </a:lnTo>
                  <a:lnTo>
                    <a:pt x="297129" y="1257960"/>
                  </a:lnTo>
                  <a:lnTo>
                    <a:pt x="665187" y="1508899"/>
                  </a:lnTo>
                  <a:lnTo>
                    <a:pt x="1033424" y="1257960"/>
                  </a:lnTo>
                  <a:lnTo>
                    <a:pt x="1066749" y="1230909"/>
                  </a:lnTo>
                  <a:lnTo>
                    <a:pt x="1098245" y="1197076"/>
                  </a:lnTo>
                  <a:lnTo>
                    <a:pt x="1127112" y="1157973"/>
                  </a:lnTo>
                  <a:lnTo>
                    <a:pt x="1149197" y="1120749"/>
                  </a:lnTo>
                  <a:lnTo>
                    <a:pt x="1152550" y="1115110"/>
                  </a:lnTo>
                  <a:lnTo>
                    <a:pt x="1173734" y="1070025"/>
                  </a:lnTo>
                  <a:lnTo>
                    <a:pt x="1189863" y="1024204"/>
                  </a:lnTo>
                  <a:lnTo>
                    <a:pt x="1200137" y="979170"/>
                  </a:lnTo>
                  <a:lnTo>
                    <a:pt x="1203731" y="936459"/>
                  </a:lnTo>
                  <a:lnTo>
                    <a:pt x="1203744" y="543191"/>
                  </a:lnTo>
                  <a:lnTo>
                    <a:pt x="1203744" y="404939"/>
                  </a:lnTo>
                  <a:close/>
                </a:path>
                <a:path w="1330959" h="1662430" extrusionOk="0">
                  <a:moveTo>
                    <a:pt x="1330655" y="326263"/>
                  </a:moveTo>
                  <a:lnTo>
                    <a:pt x="1257566" y="290423"/>
                  </a:lnTo>
                  <a:lnTo>
                    <a:pt x="1257566" y="936472"/>
                  </a:lnTo>
                  <a:lnTo>
                    <a:pt x="1254442" y="980617"/>
                  </a:lnTo>
                  <a:lnTo>
                    <a:pt x="1245412" y="1026312"/>
                  </a:lnTo>
                  <a:lnTo>
                    <a:pt x="1231049" y="1072540"/>
                  </a:lnTo>
                  <a:lnTo>
                    <a:pt x="1211910" y="1118235"/>
                  </a:lnTo>
                  <a:lnTo>
                    <a:pt x="1188529" y="1162367"/>
                  </a:lnTo>
                  <a:lnTo>
                    <a:pt x="1161478" y="1203896"/>
                  </a:lnTo>
                  <a:lnTo>
                    <a:pt x="1131303" y="1241780"/>
                  </a:lnTo>
                  <a:lnTo>
                    <a:pt x="1098575" y="1274978"/>
                  </a:lnTo>
                  <a:lnTo>
                    <a:pt x="1063828" y="1302435"/>
                  </a:lnTo>
                  <a:lnTo>
                    <a:pt x="680605" y="1563725"/>
                  </a:lnTo>
                  <a:lnTo>
                    <a:pt x="665391" y="1568411"/>
                  </a:lnTo>
                  <a:lnTo>
                    <a:pt x="657504" y="1567243"/>
                  </a:lnTo>
                  <a:lnTo>
                    <a:pt x="266814" y="1302435"/>
                  </a:lnTo>
                  <a:lnTo>
                    <a:pt x="232054" y="1274978"/>
                  </a:lnTo>
                  <a:lnTo>
                    <a:pt x="199313" y="1241780"/>
                  </a:lnTo>
                  <a:lnTo>
                    <a:pt x="169151" y="1203896"/>
                  </a:lnTo>
                  <a:lnTo>
                    <a:pt x="142087" y="1162367"/>
                  </a:lnTo>
                  <a:lnTo>
                    <a:pt x="118706" y="1118235"/>
                  </a:lnTo>
                  <a:lnTo>
                    <a:pt x="99555" y="1072540"/>
                  </a:lnTo>
                  <a:lnTo>
                    <a:pt x="85191" y="1026312"/>
                  </a:lnTo>
                  <a:lnTo>
                    <a:pt x="76161" y="980617"/>
                  </a:lnTo>
                  <a:lnTo>
                    <a:pt x="73037" y="936472"/>
                  </a:lnTo>
                  <a:lnTo>
                    <a:pt x="73037" y="387362"/>
                  </a:lnTo>
                  <a:lnTo>
                    <a:pt x="660819" y="82892"/>
                  </a:lnTo>
                  <a:lnTo>
                    <a:pt x="669594" y="82892"/>
                  </a:lnTo>
                  <a:lnTo>
                    <a:pt x="1242263" y="364007"/>
                  </a:lnTo>
                  <a:lnTo>
                    <a:pt x="1257566" y="936472"/>
                  </a:lnTo>
                  <a:lnTo>
                    <a:pt x="1257566" y="290423"/>
                  </a:lnTo>
                  <a:lnTo>
                    <a:pt x="834364" y="82892"/>
                  </a:lnTo>
                  <a:lnTo>
                    <a:pt x="665340" y="0"/>
                  </a:lnTo>
                  <a:lnTo>
                    <a:pt x="0" y="325374"/>
                  </a:lnTo>
                  <a:lnTo>
                    <a:pt x="0" y="936472"/>
                  </a:lnTo>
                  <a:lnTo>
                    <a:pt x="2895" y="983183"/>
                  </a:lnTo>
                  <a:lnTo>
                    <a:pt x="11328" y="1031138"/>
                  </a:lnTo>
                  <a:lnTo>
                    <a:pt x="24866" y="1079538"/>
                  </a:lnTo>
                  <a:lnTo>
                    <a:pt x="43065" y="1127556"/>
                  </a:lnTo>
                  <a:lnTo>
                    <a:pt x="65481" y="1174394"/>
                  </a:lnTo>
                  <a:lnTo>
                    <a:pt x="91681" y="1219225"/>
                  </a:lnTo>
                  <a:lnTo>
                    <a:pt x="121246" y="1261249"/>
                  </a:lnTo>
                  <a:lnTo>
                    <a:pt x="153720" y="1299654"/>
                  </a:lnTo>
                  <a:lnTo>
                    <a:pt x="188683" y="1333614"/>
                  </a:lnTo>
                  <a:lnTo>
                    <a:pt x="225679" y="1362329"/>
                  </a:lnTo>
                  <a:lnTo>
                    <a:pt x="665060" y="1661807"/>
                  </a:lnTo>
                  <a:lnTo>
                    <a:pt x="802208" y="1568411"/>
                  </a:lnTo>
                  <a:lnTo>
                    <a:pt x="1104836" y="1362316"/>
                  </a:lnTo>
                  <a:lnTo>
                    <a:pt x="1141831" y="1333601"/>
                  </a:lnTo>
                  <a:lnTo>
                    <a:pt x="1176794" y="1299641"/>
                  </a:lnTo>
                  <a:lnTo>
                    <a:pt x="1209281" y="1261237"/>
                  </a:lnTo>
                  <a:lnTo>
                    <a:pt x="1238859" y="1219225"/>
                  </a:lnTo>
                  <a:lnTo>
                    <a:pt x="1265085" y="1174381"/>
                  </a:lnTo>
                  <a:lnTo>
                    <a:pt x="1287526" y="1127556"/>
                  </a:lnTo>
                  <a:lnTo>
                    <a:pt x="1305737" y="1079525"/>
                  </a:lnTo>
                  <a:lnTo>
                    <a:pt x="1319288" y="1031138"/>
                  </a:lnTo>
                  <a:lnTo>
                    <a:pt x="1327734" y="983183"/>
                  </a:lnTo>
                  <a:lnTo>
                    <a:pt x="1330642" y="936472"/>
                  </a:lnTo>
                  <a:lnTo>
                    <a:pt x="1330655" y="326263"/>
                  </a:lnTo>
                  <a:close/>
                </a:path>
              </a:pathLst>
            </a:custGeom>
            <a:solidFill>
              <a:srgbClr val="9ECE7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4" name="Google Shape;114;p6"/>
          <p:cNvGrpSpPr/>
          <p:nvPr/>
        </p:nvGrpSpPr>
        <p:grpSpPr>
          <a:xfrm>
            <a:off x="3453231" y="457199"/>
            <a:ext cx="1330960" cy="1662430"/>
            <a:chOff x="3453231" y="457199"/>
            <a:chExt cx="1330960" cy="1662430"/>
          </a:xfrm>
        </p:grpSpPr>
        <p:sp>
          <p:nvSpPr>
            <p:cNvPr id="115" name="Google Shape;115;p6"/>
            <p:cNvSpPr/>
            <p:nvPr/>
          </p:nvSpPr>
          <p:spPr>
            <a:xfrm>
              <a:off x="3806037" y="1065402"/>
              <a:ext cx="625475" cy="448309"/>
            </a:xfrm>
            <a:custGeom>
              <a:avLst/>
              <a:gdLst/>
              <a:ahLst/>
              <a:cxnLst/>
              <a:rect l="l" t="t" r="r" b="b"/>
              <a:pathLst>
                <a:path w="625475" h="448309" extrusionOk="0">
                  <a:moveTo>
                    <a:pt x="576072" y="0"/>
                  </a:moveTo>
                  <a:lnTo>
                    <a:pt x="240398" y="336245"/>
                  </a:lnTo>
                  <a:lnTo>
                    <a:pt x="233553" y="339217"/>
                  </a:lnTo>
                  <a:lnTo>
                    <a:pt x="226352" y="339369"/>
                  </a:lnTo>
                  <a:lnTo>
                    <a:pt x="219075" y="339204"/>
                  </a:lnTo>
                  <a:lnTo>
                    <a:pt x="212229" y="336194"/>
                  </a:lnTo>
                  <a:lnTo>
                    <a:pt x="207251" y="330974"/>
                  </a:lnTo>
                  <a:lnTo>
                    <a:pt x="49199" y="171183"/>
                  </a:lnTo>
                  <a:lnTo>
                    <a:pt x="0" y="219786"/>
                  </a:lnTo>
                  <a:lnTo>
                    <a:pt x="226021" y="447979"/>
                  </a:lnTo>
                  <a:lnTo>
                    <a:pt x="625005" y="48958"/>
                  </a:lnTo>
                  <a:lnTo>
                    <a:pt x="57607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6"/>
            <p:cNvSpPr/>
            <p:nvPr/>
          </p:nvSpPr>
          <p:spPr>
            <a:xfrm>
              <a:off x="3453231" y="457199"/>
              <a:ext cx="1330960" cy="1662430"/>
            </a:xfrm>
            <a:custGeom>
              <a:avLst/>
              <a:gdLst/>
              <a:ahLst/>
              <a:cxnLst/>
              <a:rect l="l" t="t" r="r" b="b"/>
              <a:pathLst>
                <a:path w="1330960" h="1662430" extrusionOk="0">
                  <a:moveTo>
                    <a:pt x="1203744" y="404939"/>
                  </a:moveTo>
                  <a:lnTo>
                    <a:pt x="1042809" y="325983"/>
                  </a:lnTo>
                  <a:lnTo>
                    <a:pt x="1042809" y="657136"/>
                  </a:lnTo>
                  <a:lnTo>
                    <a:pt x="1040841" y="667270"/>
                  </a:lnTo>
                  <a:lnTo>
                    <a:pt x="1034935" y="676173"/>
                  </a:lnTo>
                  <a:lnTo>
                    <a:pt x="597776" y="1113040"/>
                  </a:lnTo>
                  <a:lnTo>
                    <a:pt x="592709" y="1118019"/>
                  </a:lnTo>
                  <a:lnTo>
                    <a:pt x="585851" y="1120749"/>
                  </a:lnTo>
                  <a:lnTo>
                    <a:pt x="578739" y="1120648"/>
                  </a:lnTo>
                  <a:lnTo>
                    <a:pt x="571550" y="1120749"/>
                  </a:lnTo>
                  <a:lnTo>
                    <a:pt x="564692" y="1117968"/>
                  </a:lnTo>
                  <a:lnTo>
                    <a:pt x="559625" y="1112951"/>
                  </a:lnTo>
                  <a:lnTo>
                    <a:pt x="290601" y="841451"/>
                  </a:lnTo>
                  <a:lnTo>
                    <a:pt x="287782" y="834605"/>
                  </a:lnTo>
                  <a:lnTo>
                    <a:pt x="287858" y="820356"/>
                  </a:lnTo>
                  <a:lnTo>
                    <a:pt x="290728" y="813549"/>
                  </a:lnTo>
                  <a:lnTo>
                    <a:pt x="383247" y="721969"/>
                  </a:lnTo>
                  <a:lnTo>
                    <a:pt x="392176" y="716102"/>
                  </a:lnTo>
                  <a:lnTo>
                    <a:pt x="402323" y="714171"/>
                  </a:lnTo>
                  <a:lnTo>
                    <a:pt x="412445" y="716203"/>
                  </a:lnTo>
                  <a:lnTo>
                    <a:pt x="421322" y="722160"/>
                  </a:lnTo>
                  <a:lnTo>
                    <a:pt x="579272" y="881646"/>
                  </a:lnTo>
                  <a:lnTo>
                    <a:pt x="746747" y="714171"/>
                  </a:lnTo>
                  <a:lnTo>
                    <a:pt x="909840" y="551078"/>
                  </a:lnTo>
                  <a:lnTo>
                    <a:pt x="918730" y="545172"/>
                  </a:lnTo>
                  <a:lnTo>
                    <a:pt x="928865" y="543191"/>
                  </a:lnTo>
                  <a:lnTo>
                    <a:pt x="938999" y="545172"/>
                  </a:lnTo>
                  <a:lnTo>
                    <a:pt x="947915" y="551078"/>
                  </a:lnTo>
                  <a:lnTo>
                    <a:pt x="1034935" y="638086"/>
                  </a:lnTo>
                  <a:lnTo>
                    <a:pt x="1040841" y="647001"/>
                  </a:lnTo>
                  <a:lnTo>
                    <a:pt x="1042809" y="657136"/>
                  </a:lnTo>
                  <a:lnTo>
                    <a:pt x="1042809" y="325983"/>
                  </a:lnTo>
                  <a:lnTo>
                    <a:pt x="665264" y="140728"/>
                  </a:lnTo>
                  <a:lnTo>
                    <a:pt x="126885" y="404164"/>
                  </a:lnTo>
                  <a:lnTo>
                    <a:pt x="126885" y="936459"/>
                  </a:lnTo>
                  <a:lnTo>
                    <a:pt x="130479" y="979195"/>
                  </a:lnTo>
                  <a:lnTo>
                    <a:pt x="140741" y="1024216"/>
                  </a:lnTo>
                  <a:lnTo>
                    <a:pt x="156870" y="1070038"/>
                  </a:lnTo>
                  <a:lnTo>
                    <a:pt x="178041" y="1115123"/>
                  </a:lnTo>
                  <a:lnTo>
                    <a:pt x="203454" y="1157986"/>
                  </a:lnTo>
                  <a:lnTo>
                    <a:pt x="232321" y="1197076"/>
                  </a:lnTo>
                  <a:lnTo>
                    <a:pt x="263804" y="1230909"/>
                  </a:lnTo>
                  <a:lnTo>
                    <a:pt x="297129" y="1257960"/>
                  </a:lnTo>
                  <a:lnTo>
                    <a:pt x="665187" y="1508899"/>
                  </a:lnTo>
                  <a:lnTo>
                    <a:pt x="1033424" y="1257960"/>
                  </a:lnTo>
                  <a:lnTo>
                    <a:pt x="1066749" y="1230909"/>
                  </a:lnTo>
                  <a:lnTo>
                    <a:pt x="1098245" y="1197076"/>
                  </a:lnTo>
                  <a:lnTo>
                    <a:pt x="1127112" y="1157973"/>
                  </a:lnTo>
                  <a:lnTo>
                    <a:pt x="1149197" y="1120749"/>
                  </a:lnTo>
                  <a:lnTo>
                    <a:pt x="1152550" y="1115110"/>
                  </a:lnTo>
                  <a:lnTo>
                    <a:pt x="1173734" y="1070025"/>
                  </a:lnTo>
                  <a:lnTo>
                    <a:pt x="1189863" y="1024204"/>
                  </a:lnTo>
                  <a:lnTo>
                    <a:pt x="1200137" y="979170"/>
                  </a:lnTo>
                  <a:lnTo>
                    <a:pt x="1203731" y="936459"/>
                  </a:lnTo>
                  <a:lnTo>
                    <a:pt x="1203744" y="543191"/>
                  </a:lnTo>
                  <a:lnTo>
                    <a:pt x="1203744" y="404939"/>
                  </a:lnTo>
                  <a:close/>
                </a:path>
                <a:path w="1330960" h="1662430" extrusionOk="0">
                  <a:moveTo>
                    <a:pt x="1330655" y="326263"/>
                  </a:moveTo>
                  <a:lnTo>
                    <a:pt x="1257566" y="290423"/>
                  </a:lnTo>
                  <a:lnTo>
                    <a:pt x="1257566" y="936472"/>
                  </a:lnTo>
                  <a:lnTo>
                    <a:pt x="1254442" y="980617"/>
                  </a:lnTo>
                  <a:lnTo>
                    <a:pt x="1245412" y="1026312"/>
                  </a:lnTo>
                  <a:lnTo>
                    <a:pt x="1231049" y="1072540"/>
                  </a:lnTo>
                  <a:lnTo>
                    <a:pt x="1211910" y="1118235"/>
                  </a:lnTo>
                  <a:lnTo>
                    <a:pt x="1188529" y="1162367"/>
                  </a:lnTo>
                  <a:lnTo>
                    <a:pt x="1161478" y="1203896"/>
                  </a:lnTo>
                  <a:lnTo>
                    <a:pt x="1131303" y="1241780"/>
                  </a:lnTo>
                  <a:lnTo>
                    <a:pt x="1098575" y="1274978"/>
                  </a:lnTo>
                  <a:lnTo>
                    <a:pt x="1063828" y="1302435"/>
                  </a:lnTo>
                  <a:lnTo>
                    <a:pt x="680605" y="1563725"/>
                  </a:lnTo>
                  <a:lnTo>
                    <a:pt x="665391" y="1568411"/>
                  </a:lnTo>
                  <a:lnTo>
                    <a:pt x="657504" y="1567243"/>
                  </a:lnTo>
                  <a:lnTo>
                    <a:pt x="266814" y="1302435"/>
                  </a:lnTo>
                  <a:lnTo>
                    <a:pt x="232054" y="1274978"/>
                  </a:lnTo>
                  <a:lnTo>
                    <a:pt x="199313" y="1241780"/>
                  </a:lnTo>
                  <a:lnTo>
                    <a:pt x="169151" y="1203896"/>
                  </a:lnTo>
                  <a:lnTo>
                    <a:pt x="142087" y="1162367"/>
                  </a:lnTo>
                  <a:lnTo>
                    <a:pt x="118706" y="1118235"/>
                  </a:lnTo>
                  <a:lnTo>
                    <a:pt x="99555" y="1072540"/>
                  </a:lnTo>
                  <a:lnTo>
                    <a:pt x="85191" y="1026312"/>
                  </a:lnTo>
                  <a:lnTo>
                    <a:pt x="76161" y="980617"/>
                  </a:lnTo>
                  <a:lnTo>
                    <a:pt x="73037" y="936472"/>
                  </a:lnTo>
                  <a:lnTo>
                    <a:pt x="73037" y="387362"/>
                  </a:lnTo>
                  <a:lnTo>
                    <a:pt x="660819" y="82892"/>
                  </a:lnTo>
                  <a:lnTo>
                    <a:pt x="669594" y="82892"/>
                  </a:lnTo>
                  <a:lnTo>
                    <a:pt x="1242263" y="364007"/>
                  </a:lnTo>
                  <a:lnTo>
                    <a:pt x="1257566" y="936472"/>
                  </a:lnTo>
                  <a:lnTo>
                    <a:pt x="1257566" y="290423"/>
                  </a:lnTo>
                  <a:lnTo>
                    <a:pt x="834364" y="82892"/>
                  </a:lnTo>
                  <a:lnTo>
                    <a:pt x="665340" y="0"/>
                  </a:lnTo>
                  <a:lnTo>
                    <a:pt x="0" y="325374"/>
                  </a:lnTo>
                  <a:lnTo>
                    <a:pt x="0" y="936472"/>
                  </a:lnTo>
                  <a:lnTo>
                    <a:pt x="2895" y="983183"/>
                  </a:lnTo>
                  <a:lnTo>
                    <a:pt x="11328" y="1031138"/>
                  </a:lnTo>
                  <a:lnTo>
                    <a:pt x="24866" y="1079538"/>
                  </a:lnTo>
                  <a:lnTo>
                    <a:pt x="43065" y="1127556"/>
                  </a:lnTo>
                  <a:lnTo>
                    <a:pt x="65481" y="1174394"/>
                  </a:lnTo>
                  <a:lnTo>
                    <a:pt x="91681" y="1219225"/>
                  </a:lnTo>
                  <a:lnTo>
                    <a:pt x="121246" y="1261249"/>
                  </a:lnTo>
                  <a:lnTo>
                    <a:pt x="153720" y="1299654"/>
                  </a:lnTo>
                  <a:lnTo>
                    <a:pt x="188683" y="1333614"/>
                  </a:lnTo>
                  <a:lnTo>
                    <a:pt x="225679" y="1362329"/>
                  </a:lnTo>
                  <a:lnTo>
                    <a:pt x="665060" y="1661807"/>
                  </a:lnTo>
                  <a:lnTo>
                    <a:pt x="802208" y="1568411"/>
                  </a:lnTo>
                  <a:lnTo>
                    <a:pt x="1104836" y="1362316"/>
                  </a:lnTo>
                  <a:lnTo>
                    <a:pt x="1141831" y="1333601"/>
                  </a:lnTo>
                  <a:lnTo>
                    <a:pt x="1176794" y="1299641"/>
                  </a:lnTo>
                  <a:lnTo>
                    <a:pt x="1209281" y="1261237"/>
                  </a:lnTo>
                  <a:lnTo>
                    <a:pt x="1238859" y="1219225"/>
                  </a:lnTo>
                  <a:lnTo>
                    <a:pt x="1265085" y="1174381"/>
                  </a:lnTo>
                  <a:lnTo>
                    <a:pt x="1287526" y="1127556"/>
                  </a:lnTo>
                  <a:lnTo>
                    <a:pt x="1305737" y="1079525"/>
                  </a:lnTo>
                  <a:lnTo>
                    <a:pt x="1319288" y="1031138"/>
                  </a:lnTo>
                  <a:lnTo>
                    <a:pt x="1327734" y="983183"/>
                  </a:lnTo>
                  <a:lnTo>
                    <a:pt x="1330642" y="936472"/>
                  </a:lnTo>
                  <a:lnTo>
                    <a:pt x="1330655" y="326263"/>
                  </a:lnTo>
                  <a:close/>
                </a:path>
              </a:pathLst>
            </a:custGeom>
            <a:solidFill>
              <a:srgbClr val="C7C8C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7" name="Google Shape;117;p6"/>
          <p:cNvGrpSpPr/>
          <p:nvPr/>
        </p:nvGrpSpPr>
        <p:grpSpPr>
          <a:xfrm>
            <a:off x="7315200" y="457199"/>
            <a:ext cx="1330960" cy="1662430"/>
            <a:chOff x="7315200" y="457199"/>
            <a:chExt cx="1330960" cy="1662430"/>
          </a:xfrm>
        </p:grpSpPr>
        <p:sp>
          <p:nvSpPr>
            <p:cNvPr id="118" name="Google Shape;118;p6"/>
            <p:cNvSpPr/>
            <p:nvPr/>
          </p:nvSpPr>
          <p:spPr>
            <a:xfrm>
              <a:off x="7668006" y="1065402"/>
              <a:ext cx="625475" cy="448309"/>
            </a:xfrm>
            <a:custGeom>
              <a:avLst/>
              <a:gdLst/>
              <a:ahLst/>
              <a:cxnLst/>
              <a:rect l="l" t="t" r="r" b="b"/>
              <a:pathLst>
                <a:path w="625475" h="448309" extrusionOk="0">
                  <a:moveTo>
                    <a:pt x="576071" y="0"/>
                  </a:moveTo>
                  <a:lnTo>
                    <a:pt x="240398" y="336245"/>
                  </a:lnTo>
                  <a:lnTo>
                    <a:pt x="233552" y="339217"/>
                  </a:lnTo>
                  <a:lnTo>
                    <a:pt x="226352" y="339369"/>
                  </a:lnTo>
                  <a:lnTo>
                    <a:pt x="219074" y="339204"/>
                  </a:lnTo>
                  <a:lnTo>
                    <a:pt x="212229" y="336194"/>
                  </a:lnTo>
                  <a:lnTo>
                    <a:pt x="207251" y="330974"/>
                  </a:lnTo>
                  <a:lnTo>
                    <a:pt x="49199" y="171183"/>
                  </a:lnTo>
                  <a:lnTo>
                    <a:pt x="0" y="219786"/>
                  </a:lnTo>
                  <a:lnTo>
                    <a:pt x="226021" y="447979"/>
                  </a:lnTo>
                  <a:lnTo>
                    <a:pt x="625005" y="48958"/>
                  </a:lnTo>
                  <a:lnTo>
                    <a:pt x="57607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6"/>
            <p:cNvSpPr/>
            <p:nvPr/>
          </p:nvSpPr>
          <p:spPr>
            <a:xfrm>
              <a:off x="7315200" y="457199"/>
              <a:ext cx="1330960" cy="1662430"/>
            </a:xfrm>
            <a:custGeom>
              <a:avLst/>
              <a:gdLst/>
              <a:ahLst/>
              <a:cxnLst/>
              <a:rect l="l" t="t" r="r" b="b"/>
              <a:pathLst>
                <a:path w="1330959" h="1662430" extrusionOk="0">
                  <a:moveTo>
                    <a:pt x="1203744" y="404939"/>
                  </a:moveTo>
                  <a:lnTo>
                    <a:pt x="1042809" y="325983"/>
                  </a:lnTo>
                  <a:lnTo>
                    <a:pt x="1042809" y="657136"/>
                  </a:lnTo>
                  <a:lnTo>
                    <a:pt x="1040841" y="667270"/>
                  </a:lnTo>
                  <a:lnTo>
                    <a:pt x="1034935" y="676173"/>
                  </a:lnTo>
                  <a:lnTo>
                    <a:pt x="597776" y="1113040"/>
                  </a:lnTo>
                  <a:lnTo>
                    <a:pt x="592709" y="1118019"/>
                  </a:lnTo>
                  <a:lnTo>
                    <a:pt x="585851" y="1120749"/>
                  </a:lnTo>
                  <a:lnTo>
                    <a:pt x="578739" y="1120648"/>
                  </a:lnTo>
                  <a:lnTo>
                    <a:pt x="571550" y="1120749"/>
                  </a:lnTo>
                  <a:lnTo>
                    <a:pt x="564692" y="1117968"/>
                  </a:lnTo>
                  <a:lnTo>
                    <a:pt x="559625" y="1112951"/>
                  </a:lnTo>
                  <a:lnTo>
                    <a:pt x="290601" y="841451"/>
                  </a:lnTo>
                  <a:lnTo>
                    <a:pt x="287782" y="834605"/>
                  </a:lnTo>
                  <a:lnTo>
                    <a:pt x="287858" y="820356"/>
                  </a:lnTo>
                  <a:lnTo>
                    <a:pt x="290728" y="813549"/>
                  </a:lnTo>
                  <a:lnTo>
                    <a:pt x="383247" y="721969"/>
                  </a:lnTo>
                  <a:lnTo>
                    <a:pt x="392176" y="716102"/>
                  </a:lnTo>
                  <a:lnTo>
                    <a:pt x="402323" y="714171"/>
                  </a:lnTo>
                  <a:lnTo>
                    <a:pt x="412445" y="716203"/>
                  </a:lnTo>
                  <a:lnTo>
                    <a:pt x="421322" y="722160"/>
                  </a:lnTo>
                  <a:lnTo>
                    <a:pt x="579272" y="881646"/>
                  </a:lnTo>
                  <a:lnTo>
                    <a:pt x="746747" y="714171"/>
                  </a:lnTo>
                  <a:lnTo>
                    <a:pt x="909840" y="551078"/>
                  </a:lnTo>
                  <a:lnTo>
                    <a:pt x="918730" y="545172"/>
                  </a:lnTo>
                  <a:lnTo>
                    <a:pt x="928865" y="543191"/>
                  </a:lnTo>
                  <a:lnTo>
                    <a:pt x="938999" y="545172"/>
                  </a:lnTo>
                  <a:lnTo>
                    <a:pt x="947915" y="551078"/>
                  </a:lnTo>
                  <a:lnTo>
                    <a:pt x="1034935" y="638086"/>
                  </a:lnTo>
                  <a:lnTo>
                    <a:pt x="1040841" y="647001"/>
                  </a:lnTo>
                  <a:lnTo>
                    <a:pt x="1042809" y="657136"/>
                  </a:lnTo>
                  <a:lnTo>
                    <a:pt x="1042809" y="325983"/>
                  </a:lnTo>
                  <a:lnTo>
                    <a:pt x="665264" y="140728"/>
                  </a:lnTo>
                  <a:lnTo>
                    <a:pt x="126885" y="404164"/>
                  </a:lnTo>
                  <a:lnTo>
                    <a:pt x="126885" y="936459"/>
                  </a:lnTo>
                  <a:lnTo>
                    <a:pt x="130479" y="979195"/>
                  </a:lnTo>
                  <a:lnTo>
                    <a:pt x="140741" y="1024216"/>
                  </a:lnTo>
                  <a:lnTo>
                    <a:pt x="156870" y="1070038"/>
                  </a:lnTo>
                  <a:lnTo>
                    <a:pt x="178041" y="1115123"/>
                  </a:lnTo>
                  <a:lnTo>
                    <a:pt x="203454" y="1157986"/>
                  </a:lnTo>
                  <a:lnTo>
                    <a:pt x="232321" y="1197076"/>
                  </a:lnTo>
                  <a:lnTo>
                    <a:pt x="263804" y="1230909"/>
                  </a:lnTo>
                  <a:lnTo>
                    <a:pt x="297129" y="1257960"/>
                  </a:lnTo>
                  <a:lnTo>
                    <a:pt x="665187" y="1508899"/>
                  </a:lnTo>
                  <a:lnTo>
                    <a:pt x="1033424" y="1257960"/>
                  </a:lnTo>
                  <a:lnTo>
                    <a:pt x="1066749" y="1230909"/>
                  </a:lnTo>
                  <a:lnTo>
                    <a:pt x="1098245" y="1197076"/>
                  </a:lnTo>
                  <a:lnTo>
                    <a:pt x="1127112" y="1157973"/>
                  </a:lnTo>
                  <a:lnTo>
                    <a:pt x="1149197" y="1120749"/>
                  </a:lnTo>
                  <a:lnTo>
                    <a:pt x="1152550" y="1115110"/>
                  </a:lnTo>
                  <a:lnTo>
                    <a:pt x="1173734" y="1070025"/>
                  </a:lnTo>
                  <a:lnTo>
                    <a:pt x="1189863" y="1024204"/>
                  </a:lnTo>
                  <a:lnTo>
                    <a:pt x="1200137" y="979170"/>
                  </a:lnTo>
                  <a:lnTo>
                    <a:pt x="1203731" y="936459"/>
                  </a:lnTo>
                  <a:lnTo>
                    <a:pt x="1203744" y="543191"/>
                  </a:lnTo>
                  <a:lnTo>
                    <a:pt x="1203744" y="404939"/>
                  </a:lnTo>
                  <a:close/>
                </a:path>
                <a:path w="1330959" h="1662430" extrusionOk="0">
                  <a:moveTo>
                    <a:pt x="1330655" y="326263"/>
                  </a:moveTo>
                  <a:lnTo>
                    <a:pt x="1257566" y="290423"/>
                  </a:lnTo>
                  <a:lnTo>
                    <a:pt x="1257566" y="936472"/>
                  </a:lnTo>
                  <a:lnTo>
                    <a:pt x="1254442" y="980617"/>
                  </a:lnTo>
                  <a:lnTo>
                    <a:pt x="1245412" y="1026312"/>
                  </a:lnTo>
                  <a:lnTo>
                    <a:pt x="1231049" y="1072540"/>
                  </a:lnTo>
                  <a:lnTo>
                    <a:pt x="1211910" y="1118235"/>
                  </a:lnTo>
                  <a:lnTo>
                    <a:pt x="1188529" y="1162367"/>
                  </a:lnTo>
                  <a:lnTo>
                    <a:pt x="1161478" y="1203896"/>
                  </a:lnTo>
                  <a:lnTo>
                    <a:pt x="1131303" y="1241780"/>
                  </a:lnTo>
                  <a:lnTo>
                    <a:pt x="1098575" y="1274978"/>
                  </a:lnTo>
                  <a:lnTo>
                    <a:pt x="1063828" y="1302435"/>
                  </a:lnTo>
                  <a:lnTo>
                    <a:pt x="680605" y="1563725"/>
                  </a:lnTo>
                  <a:lnTo>
                    <a:pt x="665391" y="1568411"/>
                  </a:lnTo>
                  <a:lnTo>
                    <a:pt x="657504" y="1567243"/>
                  </a:lnTo>
                  <a:lnTo>
                    <a:pt x="266814" y="1302435"/>
                  </a:lnTo>
                  <a:lnTo>
                    <a:pt x="232054" y="1274978"/>
                  </a:lnTo>
                  <a:lnTo>
                    <a:pt x="199313" y="1241780"/>
                  </a:lnTo>
                  <a:lnTo>
                    <a:pt x="169151" y="1203896"/>
                  </a:lnTo>
                  <a:lnTo>
                    <a:pt x="142087" y="1162367"/>
                  </a:lnTo>
                  <a:lnTo>
                    <a:pt x="118706" y="1118235"/>
                  </a:lnTo>
                  <a:lnTo>
                    <a:pt x="99555" y="1072540"/>
                  </a:lnTo>
                  <a:lnTo>
                    <a:pt x="85191" y="1026312"/>
                  </a:lnTo>
                  <a:lnTo>
                    <a:pt x="76161" y="980617"/>
                  </a:lnTo>
                  <a:lnTo>
                    <a:pt x="73037" y="936472"/>
                  </a:lnTo>
                  <a:lnTo>
                    <a:pt x="73037" y="387362"/>
                  </a:lnTo>
                  <a:lnTo>
                    <a:pt x="660819" y="82892"/>
                  </a:lnTo>
                  <a:lnTo>
                    <a:pt x="669594" y="82892"/>
                  </a:lnTo>
                  <a:lnTo>
                    <a:pt x="1242263" y="364007"/>
                  </a:lnTo>
                  <a:lnTo>
                    <a:pt x="1257566" y="936472"/>
                  </a:lnTo>
                  <a:lnTo>
                    <a:pt x="1257566" y="290423"/>
                  </a:lnTo>
                  <a:lnTo>
                    <a:pt x="834364" y="82892"/>
                  </a:lnTo>
                  <a:lnTo>
                    <a:pt x="665340" y="0"/>
                  </a:lnTo>
                  <a:lnTo>
                    <a:pt x="0" y="325374"/>
                  </a:lnTo>
                  <a:lnTo>
                    <a:pt x="0" y="936472"/>
                  </a:lnTo>
                  <a:lnTo>
                    <a:pt x="2895" y="983183"/>
                  </a:lnTo>
                  <a:lnTo>
                    <a:pt x="11328" y="1031138"/>
                  </a:lnTo>
                  <a:lnTo>
                    <a:pt x="24866" y="1079538"/>
                  </a:lnTo>
                  <a:lnTo>
                    <a:pt x="43065" y="1127556"/>
                  </a:lnTo>
                  <a:lnTo>
                    <a:pt x="65481" y="1174394"/>
                  </a:lnTo>
                  <a:lnTo>
                    <a:pt x="91681" y="1219225"/>
                  </a:lnTo>
                  <a:lnTo>
                    <a:pt x="121246" y="1261249"/>
                  </a:lnTo>
                  <a:lnTo>
                    <a:pt x="153720" y="1299654"/>
                  </a:lnTo>
                  <a:lnTo>
                    <a:pt x="188683" y="1333614"/>
                  </a:lnTo>
                  <a:lnTo>
                    <a:pt x="225679" y="1362329"/>
                  </a:lnTo>
                  <a:lnTo>
                    <a:pt x="665060" y="1661807"/>
                  </a:lnTo>
                  <a:lnTo>
                    <a:pt x="802208" y="1568411"/>
                  </a:lnTo>
                  <a:lnTo>
                    <a:pt x="1104836" y="1362316"/>
                  </a:lnTo>
                  <a:lnTo>
                    <a:pt x="1141831" y="1333601"/>
                  </a:lnTo>
                  <a:lnTo>
                    <a:pt x="1176794" y="1299641"/>
                  </a:lnTo>
                  <a:lnTo>
                    <a:pt x="1209281" y="1261237"/>
                  </a:lnTo>
                  <a:lnTo>
                    <a:pt x="1238859" y="1219225"/>
                  </a:lnTo>
                  <a:lnTo>
                    <a:pt x="1265085" y="1174381"/>
                  </a:lnTo>
                  <a:lnTo>
                    <a:pt x="1287526" y="1127556"/>
                  </a:lnTo>
                  <a:lnTo>
                    <a:pt x="1305737" y="1079525"/>
                  </a:lnTo>
                  <a:lnTo>
                    <a:pt x="1319288" y="1031138"/>
                  </a:lnTo>
                  <a:lnTo>
                    <a:pt x="1327734" y="983183"/>
                  </a:lnTo>
                  <a:lnTo>
                    <a:pt x="1330642" y="936472"/>
                  </a:lnTo>
                  <a:lnTo>
                    <a:pt x="1330655" y="326263"/>
                  </a:lnTo>
                  <a:close/>
                </a:path>
              </a:pathLst>
            </a:custGeom>
            <a:solidFill>
              <a:srgbClr val="C7C8C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0" name="Google Shape;120;p6"/>
          <p:cNvSpPr txBox="1">
            <a:spLocks noGrp="1"/>
          </p:cNvSpPr>
          <p:nvPr>
            <p:ph type="title"/>
          </p:nvPr>
        </p:nvSpPr>
        <p:spPr>
          <a:xfrm>
            <a:off x="384757" y="2305000"/>
            <a:ext cx="11422500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tx1"/>
                </a:solidFill>
              </a:rPr>
              <a:t>     Greater Nebraska Center of Excellence</a:t>
            </a:r>
            <a:endParaRPr sz="4000" dirty="0">
              <a:solidFill>
                <a:schemeClr val="tx1"/>
              </a:solidFill>
            </a:endParaRPr>
          </a:p>
        </p:txBody>
      </p:sp>
      <p:sp>
        <p:nvSpPr>
          <p:cNvPr id="121" name="Google Shape;121;p6"/>
          <p:cNvSpPr txBox="1"/>
          <p:nvPr/>
        </p:nvSpPr>
        <p:spPr>
          <a:xfrm>
            <a:off x="1403896" y="3125465"/>
            <a:ext cx="9384030" cy="610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252729" marR="5080" lvl="0" indent="-240665" algn="l" rtl="0">
              <a:lnSpc>
                <a:spcPct val="1065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2" name="Google Shape;122;p6"/>
          <p:cNvSpPr txBox="1"/>
          <p:nvPr/>
        </p:nvSpPr>
        <p:spPr>
          <a:xfrm>
            <a:off x="384750" y="3173350"/>
            <a:ext cx="87780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5875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On site collaboration space for teachers, after school providers, community partners, and students</a:t>
            </a:r>
            <a:endParaRPr sz="2500" b="1" dirty="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3" name="Google Shape;123;p6"/>
          <p:cNvSpPr txBox="1"/>
          <p:nvPr/>
        </p:nvSpPr>
        <p:spPr>
          <a:xfrm>
            <a:off x="1814775" y="4317375"/>
            <a:ext cx="68313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5875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Virtual archived professional development</a:t>
            </a:r>
            <a:endParaRPr sz="2500" b="1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4" name="Google Shape;124;p6"/>
          <p:cNvSpPr txBox="1"/>
          <p:nvPr/>
        </p:nvSpPr>
        <p:spPr>
          <a:xfrm>
            <a:off x="4101350" y="5228175"/>
            <a:ext cx="77058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Live online presentation and professional development</a:t>
            </a:r>
            <a:endParaRPr sz="2500" b="1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"/>
          <p:cNvSpPr txBox="1">
            <a:spLocks noGrp="1"/>
          </p:cNvSpPr>
          <p:nvPr>
            <p:ph type="title"/>
          </p:nvPr>
        </p:nvSpPr>
        <p:spPr>
          <a:xfrm>
            <a:off x="393700" y="178525"/>
            <a:ext cx="10861200" cy="11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700">
                <a:solidFill>
                  <a:srgbClr val="3B404A"/>
                </a:solidFill>
                <a:latin typeface="Arial Narrow"/>
                <a:ea typeface="Arial Narrow"/>
                <a:cs typeface="Arial Narrow"/>
                <a:sym typeface="Arial Narrow"/>
              </a:rPr>
              <a:t>Service Learning</a:t>
            </a:r>
            <a:endParaRPr sz="77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30" name="Google Shape;130;p2"/>
          <p:cNvSpPr/>
          <p:nvPr/>
        </p:nvSpPr>
        <p:spPr>
          <a:xfrm>
            <a:off x="482600" y="1320291"/>
            <a:ext cx="8491220" cy="0"/>
          </a:xfrm>
          <a:custGeom>
            <a:avLst/>
            <a:gdLst/>
            <a:ahLst/>
            <a:cxnLst/>
            <a:rect l="l" t="t" r="r" b="b"/>
            <a:pathLst>
              <a:path w="8491220" h="120000" extrusionOk="0">
                <a:moveTo>
                  <a:pt x="0" y="0"/>
                </a:moveTo>
                <a:lnTo>
                  <a:pt x="8491067" y="0"/>
                </a:lnTo>
              </a:path>
            </a:pathLst>
          </a:custGeom>
          <a:noFill/>
          <a:ln w="50800" cap="flat" cmpd="sng">
            <a:solidFill>
              <a:srgbClr val="3B40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2"/>
          <p:cNvSpPr txBox="1"/>
          <p:nvPr/>
        </p:nvSpPr>
        <p:spPr>
          <a:xfrm>
            <a:off x="457200" y="1943100"/>
            <a:ext cx="5181600" cy="4150200"/>
          </a:xfrm>
          <a:prstGeom prst="rect">
            <a:avLst/>
          </a:prstGeom>
          <a:noFill/>
          <a:ln w="12700" cap="flat" cmpd="sng">
            <a:solidFill>
              <a:srgbClr val="3B40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1143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231F20"/>
                </a:solidFill>
                <a:latin typeface="EB Garamond"/>
                <a:ea typeface="EB Garamond"/>
                <a:cs typeface="EB Garamond"/>
                <a:sym typeface="EB Garamond"/>
              </a:rPr>
              <a:t>PHOTO OR GRAPHIC</a:t>
            </a:r>
            <a:endParaRPr sz="12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32" name="Google Shape;132;p2"/>
          <p:cNvSpPr txBox="1"/>
          <p:nvPr/>
        </p:nvSpPr>
        <p:spPr>
          <a:xfrm>
            <a:off x="5782700" y="1720475"/>
            <a:ext cx="5934900" cy="48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600" b="1">
                <a:solidFill>
                  <a:srgbClr val="333333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Service-learning is an approach to teaching and learning in which students use academic and civic knowledge and skills to address genuine community needs. </a:t>
            </a:r>
            <a:endParaRPr sz="1600" b="1">
              <a:solidFill>
                <a:srgbClr val="333333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rPr lang="en-US" sz="160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Service-learning is a type of experiential and project-based learning that drives students’ academic interests and passions toward addressing real community needs. The process is a learner-centered cycle of inquiry, compelling young people to answer questions such as:</a:t>
            </a:r>
            <a:endParaRPr sz="1600"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rPr lang="en-US" sz="160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·</a:t>
            </a:r>
            <a:r>
              <a:rPr lang="en-US" sz="110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         </a:t>
            </a:r>
            <a:r>
              <a:rPr lang="en-US" sz="160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What are the true needs in my community?</a:t>
            </a:r>
            <a:endParaRPr sz="1600"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rPr lang="en-US" sz="160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·</a:t>
            </a:r>
            <a:r>
              <a:rPr lang="en-US" sz="110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         </a:t>
            </a:r>
            <a:r>
              <a:rPr lang="en-US" sz="160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What are the root causes of these needs?</a:t>
            </a:r>
            <a:endParaRPr sz="1600"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rPr lang="en-US" sz="160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·</a:t>
            </a:r>
            <a:r>
              <a:rPr lang="en-US" sz="110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         </a:t>
            </a:r>
            <a:r>
              <a:rPr lang="en-US" sz="160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How, where, and from whom can I learn more?</a:t>
            </a:r>
            <a:endParaRPr sz="1600"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rPr lang="en-US" sz="160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·</a:t>
            </a:r>
            <a:r>
              <a:rPr lang="en-US" sz="110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         </a:t>
            </a:r>
            <a:r>
              <a:rPr lang="en-US" sz="160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How can I contribute to a solution?</a:t>
            </a:r>
            <a:endParaRPr sz="1600"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12700" marR="6985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800" b="1">
              <a:solidFill>
                <a:srgbClr val="231F20"/>
              </a:solidFill>
            </a:endParaRPr>
          </a:p>
        </p:txBody>
      </p:sp>
      <p:pic>
        <p:nvPicPr>
          <p:cNvPr id="133" name="Google Shape;13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943100"/>
            <a:ext cx="5181604" cy="38862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"/>
          <p:cNvSpPr/>
          <p:nvPr/>
        </p:nvSpPr>
        <p:spPr>
          <a:xfrm>
            <a:off x="0" y="0"/>
            <a:ext cx="88392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1695" y="0"/>
                </a:moveTo>
                <a:lnTo>
                  <a:pt x="0" y="0"/>
                </a:lnTo>
                <a:lnTo>
                  <a:pt x="0" y="6857619"/>
                </a:lnTo>
                <a:lnTo>
                  <a:pt x="12191695" y="6857619"/>
                </a:lnTo>
                <a:lnTo>
                  <a:pt x="12191695" y="0"/>
                </a:lnTo>
                <a:close/>
              </a:path>
            </a:pathLst>
          </a:custGeom>
          <a:solidFill>
            <a:srgbClr val="C9DAF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3"/>
          <p:cNvSpPr txBox="1">
            <a:spLocks noGrp="1"/>
          </p:cNvSpPr>
          <p:nvPr>
            <p:ph type="title"/>
          </p:nvPr>
        </p:nvSpPr>
        <p:spPr>
          <a:xfrm>
            <a:off x="191175" y="255150"/>
            <a:ext cx="8650200" cy="54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Standards for High Quality Service Learning</a:t>
            </a:r>
            <a:endParaRPr sz="2400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400" b="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2400" b="0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400"/>
              <a:buFont typeface="Verdana"/>
              <a:buChar char="●"/>
            </a:pPr>
            <a:r>
              <a:rPr lang="en-US" sz="2400" b="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Meaningful Service: personal and community relevance</a:t>
            </a:r>
            <a:endParaRPr sz="2400" b="0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400"/>
              <a:buFont typeface="Verdana"/>
              <a:buChar char="●"/>
            </a:pPr>
            <a:r>
              <a:rPr lang="en-US" sz="2400" b="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Link to Curriculum: intentional teaching strategy</a:t>
            </a:r>
            <a:endParaRPr sz="2400" b="0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400"/>
              <a:buFont typeface="Verdana"/>
              <a:buChar char="●"/>
            </a:pPr>
            <a:r>
              <a:rPr lang="en-US" sz="2400" b="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Reflection: ongoing thinking and analysis</a:t>
            </a:r>
            <a:endParaRPr sz="2400" b="0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400"/>
              <a:buFont typeface="Verdana"/>
              <a:buChar char="●"/>
            </a:pPr>
            <a:r>
              <a:rPr lang="en-US" sz="2400" b="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Diversity: understanding and mutual respect</a:t>
            </a:r>
            <a:endParaRPr sz="2400" b="0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400"/>
              <a:buFont typeface="Verdana"/>
              <a:buChar char="●"/>
            </a:pPr>
            <a:r>
              <a:rPr lang="en-US" sz="2400" b="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Youth Voice: a voice in planning and implementing</a:t>
            </a:r>
            <a:endParaRPr sz="2400" b="0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400"/>
              <a:buFont typeface="Verdana"/>
              <a:buChar char="●"/>
            </a:pPr>
            <a:r>
              <a:rPr lang="en-US" sz="2400" b="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Partnerships: collaborative and mutually beneficial</a:t>
            </a:r>
            <a:endParaRPr sz="2400" b="0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400"/>
              <a:buFont typeface="Verdana"/>
              <a:buChar char="●"/>
            </a:pPr>
            <a:r>
              <a:rPr lang="en-US" sz="2400" b="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Progress Monitoring: ongoing assessments</a:t>
            </a:r>
            <a:endParaRPr sz="2400" b="0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400"/>
              <a:buFont typeface="Verdana"/>
              <a:buChar char="●"/>
            </a:pPr>
            <a:r>
              <a:rPr lang="en-US" sz="2400" b="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Duration and Intensity: to address community needs</a:t>
            </a:r>
            <a:endParaRPr sz="2400" b="0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0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31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17650" y="3429813"/>
            <a:ext cx="3045823" cy="2284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93775" y="152400"/>
            <a:ext cx="3045825" cy="304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1695" y="0"/>
                </a:moveTo>
                <a:lnTo>
                  <a:pt x="0" y="0"/>
                </a:lnTo>
                <a:lnTo>
                  <a:pt x="0" y="6857619"/>
                </a:lnTo>
                <a:lnTo>
                  <a:pt x="12191695" y="6857619"/>
                </a:lnTo>
                <a:lnTo>
                  <a:pt x="12191695" y="0"/>
                </a:lnTo>
                <a:close/>
              </a:path>
            </a:pathLst>
          </a:custGeom>
          <a:solidFill>
            <a:srgbClr val="E3F1D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7" name="Google Shape;147;p5"/>
          <p:cNvGrpSpPr/>
          <p:nvPr/>
        </p:nvGrpSpPr>
        <p:grpSpPr>
          <a:xfrm>
            <a:off x="0" y="1615427"/>
            <a:ext cx="12191873" cy="3657600"/>
            <a:chOff x="0" y="1615427"/>
            <a:chExt cx="12191873" cy="3657600"/>
          </a:xfrm>
        </p:grpSpPr>
        <p:sp>
          <p:nvSpPr>
            <p:cNvPr id="148" name="Google Shape;148;p5"/>
            <p:cNvSpPr/>
            <p:nvPr/>
          </p:nvSpPr>
          <p:spPr>
            <a:xfrm>
              <a:off x="0" y="1615427"/>
              <a:ext cx="4027804" cy="3657600"/>
            </a:xfrm>
            <a:custGeom>
              <a:avLst/>
              <a:gdLst/>
              <a:ahLst/>
              <a:cxnLst/>
              <a:rect l="l" t="t" r="r" b="b"/>
              <a:pathLst>
                <a:path w="4027804" h="3657600" extrusionOk="0">
                  <a:moveTo>
                    <a:pt x="4027500" y="0"/>
                  </a:moveTo>
                  <a:lnTo>
                    <a:pt x="0" y="0"/>
                  </a:lnTo>
                  <a:lnTo>
                    <a:pt x="0" y="3657600"/>
                  </a:lnTo>
                  <a:lnTo>
                    <a:pt x="4027500" y="3657600"/>
                  </a:lnTo>
                  <a:lnTo>
                    <a:pt x="40275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4026522" y="1615427"/>
              <a:ext cx="4093210" cy="3657600"/>
            </a:xfrm>
            <a:custGeom>
              <a:avLst/>
              <a:gdLst/>
              <a:ahLst/>
              <a:cxnLst/>
              <a:rect l="l" t="t" r="r" b="b"/>
              <a:pathLst>
                <a:path w="4093209" h="3657600" extrusionOk="0">
                  <a:moveTo>
                    <a:pt x="4093019" y="0"/>
                  </a:moveTo>
                  <a:lnTo>
                    <a:pt x="0" y="0"/>
                  </a:lnTo>
                  <a:lnTo>
                    <a:pt x="0" y="3657600"/>
                  </a:lnTo>
                  <a:lnTo>
                    <a:pt x="4093019" y="3657600"/>
                  </a:lnTo>
                  <a:lnTo>
                    <a:pt x="4093019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8111363" y="1615427"/>
              <a:ext cx="4080510" cy="3657600"/>
            </a:xfrm>
            <a:custGeom>
              <a:avLst/>
              <a:gdLst/>
              <a:ahLst/>
              <a:cxnLst/>
              <a:rect l="l" t="t" r="r" b="b"/>
              <a:pathLst>
                <a:path w="4080509" h="3657600" extrusionOk="0">
                  <a:moveTo>
                    <a:pt x="4080332" y="0"/>
                  </a:moveTo>
                  <a:lnTo>
                    <a:pt x="0" y="0"/>
                  </a:lnTo>
                  <a:lnTo>
                    <a:pt x="0" y="3657600"/>
                  </a:lnTo>
                  <a:lnTo>
                    <a:pt x="4080332" y="3657600"/>
                  </a:lnTo>
                  <a:lnTo>
                    <a:pt x="40803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1" name="Google Shape;151;p5"/>
          <p:cNvSpPr txBox="1">
            <a:spLocks noGrp="1"/>
          </p:cNvSpPr>
          <p:nvPr>
            <p:ph type="title"/>
          </p:nvPr>
        </p:nvSpPr>
        <p:spPr>
          <a:xfrm>
            <a:off x="0" y="1678050"/>
            <a:ext cx="3834000" cy="35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>
                <a:latin typeface="Calibri"/>
                <a:ea typeface="Calibri"/>
                <a:cs typeface="Calibri"/>
                <a:sym typeface="Calibri"/>
              </a:rPr>
              <a:t>Getting Started in Service Learning</a:t>
            </a:r>
            <a:r>
              <a:rPr lang="en-US" sz="5300">
                <a:latin typeface="Calibri"/>
                <a:ea typeface="Calibri"/>
                <a:cs typeface="Calibri"/>
                <a:sym typeface="Calibri"/>
              </a:rPr>
              <a:t> </a:t>
            </a:r>
            <a:endParaRPr sz="53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5"/>
          <p:cNvSpPr txBox="1"/>
          <p:nvPr/>
        </p:nvSpPr>
        <p:spPr>
          <a:xfrm>
            <a:off x="887841" y="3290571"/>
            <a:ext cx="2245360" cy="833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3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53" name="Google Shape;153;p5"/>
          <p:cNvSpPr txBox="1"/>
          <p:nvPr/>
        </p:nvSpPr>
        <p:spPr>
          <a:xfrm>
            <a:off x="8198542" y="1678042"/>
            <a:ext cx="3834129" cy="3340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457200" marR="13334" lvl="0" indent="-374650" algn="l" rtl="0">
              <a:lnSpc>
                <a:spcPct val="1051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pen Sans"/>
              <a:buChar char="●"/>
            </a:pPr>
            <a:r>
              <a:rPr lang="en-US" sz="2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Identify an authentic community need</a:t>
            </a:r>
            <a:endParaRPr sz="23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13334" lvl="0" indent="-374650" algn="l" rtl="0">
              <a:lnSpc>
                <a:spcPct val="1051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pen Sans"/>
              <a:buChar char="●"/>
            </a:pPr>
            <a:r>
              <a:rPr lang="en-US" sz="2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Research and plan</a:t>
            </a:r>
            <a:endParaRPr sz="23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13334" lvl="0" indent="-374650" algn="l" rtl="0">
              <a:lnSpc>
                <a:spcPct val="1051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pen Sans"/>
              <a:buChar char="●"/>
            </a:pPr>
            <a:r>
              <a:rPr lang="en-US" sz="2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Identify community partners</a:t>
            </a:r>
            <a:endParaRPr sz="23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13334" lvl="0" indent="-374650" algn="l" rtl="0">
              <a:lnSpc>
                <a:spcPct val="1051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pen Sans"/>
              <a:buChar char="●"/>
            </a:pPr>
            <a:r>
              <a:rPr lang="en-US" sz="2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Create a plan</a:t>
            </a:r>
            <a:endParaRPr sz="23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13334" lvl="0" indent="-374650" algn="l" rtl="0">
              <a:lnSpc>
                <a:spcPct val="1051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pen Sans"/>
              <a:buChar char="●"/>
            </a:pPr>
            <a:r>
              <a:rPr lang="en-US" sz="2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Implement</a:t>
            </a:r>
            <a:endParaRPr sz="23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13334" lvl="0" indent="-374650" algn="l" rtl="0">
              <a:lnSpc>
                <a:spcPct val="1051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pen Sans"/>
              <a:buChar char="●"/>
            </a:pPr>
            <a:r>
              <a:rPr lang="en-US" sz="2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Celebrate</a:t>
            </a:r>
            <a:endParaRPr sz="23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13334" lvl="0" indent="-374650" algn="l" rtl="0">
              <a:lnSpc>
                <a:spcPct val="1051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pen Sans"/>
              <a:buChar char="●"/>
            </a:pPr>
            <a:r>
              <a:rPr lang="en-US" sz="2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Reflect throughout</a:t>
            </a:r>
            <a:endParaRPr sz="23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4" name="Google Shape;154;p5"/>
          <p:cNvSpPr txBox="1"/>
          <p:nvPr/>
        </p:nvSpPr>
        <p:spPr>
          <a:xfrm>
            <a:off x="5193893" y="3029584"/>
            <a:ext cx="1687830" cy="4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t>Photo here</a:t>
            </a:r>
            <a:endParaRPr sz="30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55" name="Google Shape;155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3175" y="1628025"/>
            <a:ext cx="4209277" cy="3657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9"/>
          <p:cNvSpPr/>
          <p:nvPr/>
        </p:nvSpPr>
        <p:spPr>
          <a:xfrm>
            <a:off x="1158087" y="1667497"/>
            <a:ext cx="2121535" cy="2030730"/>
          </a:xfrm>
          <a:custGeom>
            <a:avLst/>
            <a:gdLst/>
            <a:ahLst/>
            <a:cxnLst/>
            <a:rect l="l" t="t" r="r" b="b"/>
            <a:pathLst>
              <a:path w="2121535" h="2030729" extrusionOk="0">
                <a:moveTo>
                  <a:pt x="2121408" y="0"/>
                </a:moveTo>
                <a:lnTo>
                  <a:pt x="0" y="0"/>
                </a:lnTo>
                <a:lnTo>
                  <a:pt x="0" y="2030501"/>
                </a:lnTo>
                <a:lnTo>
                  <a:pt x="2121408" y="2030501"/>
                </a:lnTo>
                <a:lnTo>
                  <a:pt x="2121408" y="0"/>
                </a:lnTo>
                <a:close/>
              </a:path>
            </a:pathLst>
          </a:custGeom>
          <a:solidFill>
            <a:srgbClr val="9ECE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9"/>
          <p:cNvSpPr/>
          <p:nvPr/>
        </p:nvSpPr>
        <p:spPr>
          <a:xfrm>
            <a:off x="8745931" y="1673351"/>
            <a:ext cx="2121535" cy="2030730"/>
          </a:xfrm>
          <a:custGeom>
            <a:avLst/>
            <a:gdLst/>
            <a:ahLst/>
            <a:cxnLst/>
            <a:rect l="l" t="t" r="r" b="b"/>
            <a:pathLst>
              <a:path w="2121534" h="2030729" extrusionOk="0">
                <a:moveTo>
                  <a:pt x="2121407" y="0"/>
                </a:moveTo>
                <a:lnTo>
                  <a:pt x="0" y="0"/>
                </a:lnTo>
                <a:lnTo>
                  <a:pt x="0" y="2030488"/>
                </a:lnTo>
                <a:lnTo>
                  <a:pt x="2121407" y="2030488"/>
                </a:lnTo>
                <a:lnTo>
                  <a:pt x="2121407" y="0"/>
                </a:lnTo>
                <a:close/>
              </a:path>
            </a:pathLst>
          </a:custGeom>
          <a:solidFill>
            <a:srgbClr val="9ECE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9"/>
          <p:cNvSpPr txBox="1">
            <a:spLocks noGrp="1"/>
          </p:cNvSpPr>
          <p:nvPr>
            <p:ph type="title"/>
          </p:nvPr>
        </p:nvSpPr>
        <p:spPr>
          <a:xfrm>
            <a:off x="2629488" y="-2"/>
            <a:ext cx="6933000" cy="12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38735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00" dirty="0">
                <a:latin typeface="Calibri"/>
                <a:ea typeface="Calibri"/>
                <a:cs typeface="Calibri"/>
                <a:sym typeface="Calibri"/>
              </a:rPr>
              <a:t>Examples</a:t>
            </a:r>
            <a:r>
              <a:rPr lang="en-US" dirty="0"/>
              <a:t> </a:t>
            </a:r>
            <a:endParaRPr dirty="0"/>
          </a:p>
        </p:txBody>
      </p:sp>
      <p:grpSp>
        <p:nvGrpSpPr>
          <p:cNvPr id="171" name="Google Shape;171;p9"/>
          <p:cNvGrpSpPr/>
          <p:nvPr/>
        </p:nvGrpSpPr>
        <p:grpSpPr>
          <a:xfrm>
            <a:off x="1642986" y="2067775"/>
            <a:ext cx="1186815" cy="1186815"/>
            <a:chOff x="1642986" y="2067775"/>
            <a:chExt cx="1186815" cy="1186815"/>
          </a:xfrm>
        </p:grpSpPr>
        <p:sp>
          <p:nvSpPr>
            <p:cNvPr id="172" name="Google Shape;172;p9"/>
            <p:cNvSpPr/>
            <p:nvPr/>
          </p:nvSpPr>
          <p:spPr>
            <a:xfrm>
              <a:off x="1801241" y="2226195"/>
              <a:ext cx="870585" cy="869950"/>
            </a:xfrm>
            <a:custGeom>
              <a:avLst/>
              <a:gdLst/>
              <a:ahLst/>
              <a:cxnLst/>
              <a:rect l="l" t="t" r="r" b="b"/>
              <a:pathLst>
                <a:path w="870585" h="869950" extrusionOk="0">
                  <a:moveTo>
                    <a:pt x="731977" y="434721"/>
                  </a:moveTo>
                  <a:lnTo>
                    <a:pt x="728027" y="386600"/>
                  </a:lnTo>
                  <a:lnTo>
                    <a:pt x="716737" y="340931"/>
                  </a:lnTo>
                  <a:lnTo>
                    <a:pt x="698703" y="298361"/>
                  </a:lnTo>
                  <a:lnTo>
                    <a:pt x="692404" y="288226"/>
                  </a:lnTo>
                  <a:lnTo>
                    <a:pt x="692404" y="434721"/>
                  </a:lnTo>
                  <a:lnTo>
                    <a:pt x="688200" y="480961"/>
                  </a:lnTo>
                  <a:lnTo>
                    <a:pt x="676224" y="524459"/>
                  </a:lnTo>
                  <a:lnTo>
                    <a:pt x="657199" y="564464"/>
                  </a:lnTo>
                  <a:lnTo>
                    <a:pt x="631825" y="600341"/>
                  </a:lnTo>
                  <a:lnTo>
                    <a:pt x="600837" y="631329"/>
                  </a:lnTo>
                  <a:lnTo>
                    <a:pt x="564959" y="656704"/>
                  </a:lnTo>
                  <a:lnTo>
                    <a:pt x="524916" y="675741"/>
                  </a:lnTo>
                  <a:lnTo>
                    <a:pt x="481431" y="687717"/>
                  </a:lnTo>
                  <a:lnTo>
                    <a:pt x="435229" y="691896"/>
                  </a:lnTo>
                  <a:lnTo>
                    <a:pt x="388988" y="687755"/>
                  </a:lnTo>
                  <a:lnTo>
                    <a:pt x="345490" y="675817"/>
                  </a:lnTo>
                  <a:lnTo>
                    <a:pt x="305422" y="656793"/>
                  </a:lnTo>
                  <a:lnTo>
                    <a:pt x="269532" y="631418"/>
                  </a:lnTo>
                  <a:lnTo>
                    <a:pt x="238531" y="600417"/>
                  </a:lnTo>
                  <a:lnTo>
                    <a:pt x="213131" y="564464"/>
                  </a:lnTo>
                  <a:lnTo>
                    <a:pt x="194119" y="524421"/>
                  </a:lnTo>
                  <a:lnTo>
                    <a:pt x="182194" y="480936"/>
                  </a:lnTo>
                  <a:lnTo>
                    <a:pt x="178054" y="434721"/>
                  </a:lnTo>
                  <a:lnTo>
                    <a:pt x="182194" y="388493"/>
                  </a:lnTo>
                  <a:lnTo>
                    <a:pt x="194132" y="344995"/>
                  </a:lnTo>
                  <a:lnTo>
                    <a:pt x="213156" y="304927"/>
                  </a:lnTo>
                  <a:lnTo>
                    <a:pt x="238531" y="269036"/>
                  </a:lnTo>
                  <a:lnTo>
                    <a:pt x="269532" y="238036"/>
                  </a:lnTo>
                  <a:lnTo>
                    <a:pt x="305422" y="212661"/>
                  </a:lnTo>
                  <a:lnTo>
                    <a:pt x="345490" y="193636"/>
                  </a:lnTo>
                  <a:lnTo>
                    <a:pt x="388988" y="181698"/>
                  </a:lnTo>
                  <a:lnTo>
                    <a:pt x="435229" y="177546"/>
                  </a:lnTo>
                  <a:lnTo>
                    <a:pt x="481457" y="181698"/>
                  </a:lnTo>
                  <a:lnTo>
                    <a:pt x="524954" y="193636"/>
                  </a:lnTo>
                  <a:lnTo>
                    <a:pt x="565023" y="212661"/>
                  </a:lnTo>
                  <a:lnTo>
                    <a:pt x="600913" y="238036"/>
                  </a:lnTo>
                  <a:lnTo>
                    <a:pt x="631913" y="269036"/>
                  </a:lnTo>
                  <a:lnTo>
                    <a:pt x="657288" y="304927"/>
                  </a:lnTo>
                  <a:lnTo>
                    <a:pt x="676313" y="344995"/>
                  </a:lnTo>
                  <a:lnTo>
                    <a:pt x="688251" y="388493"/>
                  </a:lnTo>
                  <a:lnTo>
                    <a:pt x="692404" y="434721"/>
                  </a:lnTo>
                  <a:lnTo>
                    <a:pt x="692404" y="288226"/>
                  </a:lnTo>
                  <a:lnTo>
                    <a:pt x="644956" y="224993"/>
                  </a:lnTo>
                  <a:lnTo>
                    <a:pt x="610387" y="195338"/>
                  </a:lnTo>
                  <a:lnTo>
                    <a:pt x="571525" y="171196"/>
                  </a:lnTo>
                  <a:lnTo>
                    <a:pt x="528967" y="153187"/>
                  </a:lnTo>
                  <a:lnTo>
                    <a:pt x="483336" y="141909"/>
                  </a:lnTo>
                  <a:lnTo>
                    <a:pt x="435229" y="137972"/>
                  </a:lnTo>
                  <a:lnTo>
                    <a:pt x="387096" y="141859"/>
                  </a:lnTo>
                  <a:lnTo>
                    <a:pt x="341426" y="153111"/>
                  </a:lnTo>
                  <a:lnTo>
                    <a:pt x="298856" y="171107"/>
                  </a:lnTo>
                  <a:lnTo>
                    <a:pt x="259969" y="195237"/>
                  </a:lnTo>
                  <a:lnTo>
                    <a:pt x="225399" y="224891"/>
                  </a:lnTo>
                  <a:lnTo>
                    <a:pt x="195732" y="259473"/>
                  </a:lnTo>
                  <a:lnTo>
                    <a:pt x="171564" y="298424"/>
                  </a:lnTo>
                  <a:lnTo>
                    <a:pt x="153593" y="340982"/>
                  </a:lnTo>
                  <a:lnTo>
                    <a:pt x="142354" y="386613"/>
                  </a:lnTo>
                  <a:lnTo>
                    <a:pt x="138480" y="434721"/>
                  </a:lnTo>
                  <a:lnTo>
                    <a:pt x="142354" y="482866"/>
                  </a:lnTo>
                  <a:lnTo>
                    <a:pt x="153606" y="528523"/>
                  </a:lnTo>
                  <a:lnTo>
                    <a:pt x="171602" y="571106"/>
                  </a:lnTo>
                  <a:lnTo>
                    <a:pt x="195732" y="609981"/>
                  </a:lnTo>
                  <a:lnTo>
                    <a:pt x="225399" y="644563"/>
                  </a:lnTo>
                  <a:lnTo>
                    <a:pt x="259969" y="674217"/>
                  </a:lnTo>
                  <a:lnTo>
                    <a:pt x="298856" y="698347"/>
                  </a:lnTo>
                  <a:lnTo>
                    <a:pt x="341426" y="716343"/>
                  </a:lnTo>
                  <a:lnTo>
                    <a:pt x="387096" y="727595"/>
                  </a:lnTo>
                  <a:lnTo>
                    <a:pt x="435229" y="731469"/>
                  </a:lnTo>
                  <a:lnTo>
                    <a:pt x="483362" y="727595"/>
                  </a:lnTo>
                  <a:lnTo>
                    <a:pt x="529018" y="716343"/>
                  </a:lnTo>
                  <a:lnTo>
                    <a:pt x="571601" y="698347"/>
                  </a:lnTo>
                  <a:lnTo>
                    <a:pt x="581990" y="691896"/>
                  </a:lnTo>
                  <a:lnTo>
                    <a:pt x="610476" y="674217"/>
                  </a:lnTo>
                  <a:lnTo>
                    <a:pt x="645058" y="644563"/>
                  </a:lnTo>
                  <a:lnTo>
                    <a:pt x="674712" y="609981"/>
                  </a:lnTo>
                  <a:lnTo>
                    <a:pt x="698842" y="571106"/>
                  </a:lnTo>
                  <a:lnTo>
                    <a:pt x="716838" y="528523"/>
                  </a:lnTo>
                  <a:lnTo>
                    <a:pt x="728091" y="482866"/>
                  </a:lnTo>
                  <a:lnTo>
                    <a:pt x="731977" y="434721"/>
                  </a:lnTo>
                  <a:close/>
                </a:path>
                <a:path w="870585" h="869950" extrusionOk="0">
                  <a:moveTo>
                    <a:pt x="870458" y="386080"/>
                  </a:moveTo>
                  <a:lnTo>
                    <a:pt x="866749" y="379730"/>
                  </a:lnTo>
                  <a:lnTo>
                    <a:pt x="830884" y="358635"/>
                  </a:lnTo>
                  <a:lnTo>
                    <a:pt x="830884" y="405130"/>
                  </a:lnTo>
                  <a:lnTo>
                    <a:pt x="830884" y="466090"/>
                  </a:lnTo>
                  <a:lnTo>
                    <a:pt x="778510" y="496570"/>
                  </a:lnTo>
                  <a:lnTo>
                    <a:pt x="775144" y="501650"/>
                  </a:lnTo>
                  <a:lnTo>
                    <a:pt x="773950" y="506730"/>
                  </a:lnTo>
                  <a:lnTo>
                    <a:pt x="772058" y="514350"/>
                  </a:lnTo>
                  <a:lnTo>
                    <a:pt x="769975" y="523240"/>
                  </a:lnTo>
                  <a:lnTo>
                    <a:pt x="767702" y="530860"/>
                  </a:lnTo>
                  <a:lnTo>
                    <a:pt x="765263" y="538480"/>
                  </a:lnTo>
                  <a:lnTo>
                    <a:pt x="763384" y="544830"/>
                  </a:lnTo>
                  <a:lnTo>
                    <a:pt x="764222" y="551180"/>
                  </a:lnTo>
                  <a:lnTo>
                    <a:pt x="767537" y="556260"/>
                  </a:lnTo>
                  <a:lnTo>
                    <a:pt x="802157" y="608330"/>
                  </a:lnTo>
                  <a:lnTo>
                    <a:pt x="795299" y="621030"/>
                  </a:lnTo>
                  <a:lnTo>
                    <a:pt x="787958" y="633730"/>
                  </a:lnTo>
                  <a:lnTo>
                    <a:pt x="780148" y="646430"/>
                  </a:lnTo>
                  <a:lnTo>
                    <a:pt x="771867" y="659130"/>
                  </a:lnTo>
                  <a:lnTo>
                    <a:pt x="707174" y="655320"/>
                  </a:lnTo>
                  <a:lnTo>
                    <a:pt x="701357" y="655320"/>
                  </a:lnTo>
                  <a:lnTo>
                    <a:pt x="695744" y="657860"/>
                  </a:lnTo>
                  <a:lnTo>
                    <a:pt x="691718" y="661670"/>
                  </a:lnTo>
                  <a:lnTo>
                    <a:pt x="686015" y="668020"/>
                  </a:lnTo>
                  <a:lnTo>
                    <a:pt x="680186" y="674370"/>
                  </a:lnTo>
                  <a:lnTo>
                    <a:pt x="674204" y="679450"/>
                  </a:lnTo>
                  <a:lnTo>
                    <a:pt x="668121" y="685800"/>
                  </a:lnTo>
                  <a:lnTo>
                    <a:pt x="663625" y="689610"/>
                  </a:lnTo>
                  <a:lnTo>
                    <a:pt x="661187" y="694690"/>
                  </a:lnTo>
                  <a:lnTo>
                    <a:pt x="664718" y="763270"/>
                  </a:lnTo>
                  <a:lnTo>
                    <a:pt x="651954" y="772160"/>
                  </a:lnTo>
                  <a:lnTo>
                    <a:pt x="638924" y="779780"/>
                  </a:lnTo>
                  <a:lnTo>
                    <a:pt x="625602" y="787400"/>
                  </a:lnTo>
                  <a:lnTo>
                    <a:pt x="612025" y="793750"/>
                  </a:lnTo>
                  <a:lnTo>
                    <a:pt x="552919" y="755650"/>
                  </a:lnTo>
                  <a:lnTo>
                    <a:pt x="546900" y="755650"/>
                  </a:lnTo>
                  <a:lnTo>
                    <a:pt x="541375" y="756920"/>
                  </a:lnTo>
                  <a:lnTo>
                    <a:pt x="525183" y="762000"/>
                  </a:lnTo>
                  <a:lnTo>
                    <a:pt x="516940" y="763270"/>
                  </a:lnTo>
                  <a:lnTo>
                    <a:pt x="508660" y="765810"/>
                  </a:lnTo>
                  <a:lnTo>
                    <a:pt x="502894" y="767080"/>
                  </a:lnTo>
                  <a:lnTo>
                    <a:pt x="497954" y="770890"/>
                  </a:lnTo>
                  <a:lnTo>
                    <a:pt x="466217" y="830580"/>
                  </a:lnTo>
                  <a:lnTo>
                    <a:pt x="404241" y="830580"/>
                  </a:lnTo>
                  <a:lnTo>
                    <a:pt x="386676" y="797560"/>
                  </a:lnTo>
                  <a:lnTo>
                    <a:pt x="384657" y="793750"/>
                  </a:lnTo>
                  <a:lnTo>
                    <a:pt x="372503" y="770890"/>
                  </a:lnTo>
                  <a:lnTo>
                    <a:pt x="367576" y="767080"/>
                  </a:lnTo>
                  <a:lnTo>
                    <a:pt x="361810" y="765810"/>
                  </a:lnTo>
                  <a:lnTo>
                    <a:pt x="353466" y="763270"/>
                  </a:lnTo>
                  <a:lnTo>
                    <a:pt x="345211" y="762000"/>
                  </a:lnTo>
                  <a:lnTo>
                    <a:pt x="329095" y="756920"/>
                  </a:lnTo>
                  <a:lnTo>
                    <a:pt x="323557" y="755650"/>
                  </a:lnTo>
                  <a:lnTo>
                    <a:pt x="317538" y="755650"/>
                  </a:lnTo>
                  <a:lnTo>
                    <a:pt x="258419" y="793750"/>
                  </a:lnTo>
                  <a:lnTo>
                    <a:pt x="244830" y="786130"/>
                  </a:lnTo>
                  <a:lnTo>
                    <a:pt x="231508" y="779780"/>
                  </a:lnTo>
                  <a:lnTo>
                    <a:pt x="218465" y="772160"/>
                  </a:lnTo>
                  <a:lnTo>
                    <a:pt x="205714" y="763270"/>
                  </a:lnTo>
                  <a:lnTo>
                    <a:pt x="209194" y="695960"/>
                  </a:lnTo>
                  <a:lnTo>
                    <a:pt x="209270" y="694690"/>
                  </a:lnTo>
                  <a:lnTo>
                    <a:pt x="206819" y="689610"/>
                  </a:lnTo>
                  <a:lnTo>
                    <a:pt x="202311" y="685800"/>
                  </a:lnTo>
                  <a:lnTo>
                    <a:pt x="196227" y="679450"/>
                  </a:lnTo>
                  <a:lnTo>
                    <a:pt x="190271" y="674370"/>
                  </a:lnTo>
                  <a:lnTo>
                    <a:pt x="184416" y="668020"/>
                  </a:lnTo>
                  <a:lnTo>
                    <a:pt x="175933" y="659130"/>
                  </a:lnTo>
                  <a:lnTo>
                    <a:pt x="174726" y="657860"/>
                  </a:lnTo>
                  <a:lnTo>
                    <a:pt x="169087" y="655320"/>
                  </a:lnTo>
                  <a:lnTo>
                    <a:pt x="163271" y="655320"/>
                  </a:lnTo>
                  <a:lnTo>
                    <a:pt x="98590" y="659130"/>
                  </a:lnTo>
                  <a:lnTo>
                    <a:pt x="90297" y="646430"/>
                  </a:lnTo>
                  <a:lnTo>
                    <a:pt x="82473" y="633730"/>
                  </a:lnTo>
                  <a:lnTo>
                    <a:pt x="75120" y="621030"/>
                  </a:lnTo>
                  <a:lnTo>
                    <a:pt x="68275" y="608330"/>
                  </a:lnTo>
                  <a:lnTo>
                    <a:pt x="102895" y="556260"/>
                  </a:lnTo>
                  <a:lnTo>
                    <a:pt x="106235" y="551180"/>
                  </a:lnTo>
                  <a:lnTo>
                    <a:pt x="107073" y="544830"/>
                  </a:lnTo>
                  <a:lnTo>
                    <a:pt x="105194" y="538480"/>
                  </a:lnTo>
                  <a:lnTo>
                    <a:pt x="102743" y="530860"/>
                  </a:lnTo>
                  <a:lnTo>
                    <a:pt x="100469" y="523240"/>
                  </a:lnTo>
                  <a:lnTo>
                    <a:pt x="98386" y="514350"/>
                  </a:lnTo>
                  <a:lnTo>
                    <a:pt x="96507" y="506730"/>
                  </a:lnTo>
                  <a:lnTo>
                    <a:pt x="95326" y="501650"/>
                  </a:lnTo>
                  <a:lnTo>
                    <a:pt x="91948" y="496570"/>
                  </a:lnTo>
                  <a:lnTo>
                    <a:pt x="39573" y="466090"/>
                  </a:lnTo>
                  <a:lnTo>
                    <a:pt x="39573" y="405130"/>
                  </a:lnTo>
                  <a:lnTo>
                    <a:pt x="91948" y="373380"/>
                  </a:lnTo>
                  <a:lnTo>
                    <a:pt x="95326" y="369570"/>
                  </a:lnTo>
                  <a:lnTo>
                    <a:pt x="96507" y="364490"/>
                  </a:lnTo>
                  <a:lnTo>
                    <a:pt x="98386" y="355600"/>
                  </a:lnTo>
                  <a:lnTo>
                    <a:pt x="100469" y="347980"/>
                  </a:lnTo>
                  <a:lnTo>
                    <a:pt x="102743" y="340360"/>
                  </a:lnTo>
                  <a:lnTo>
                    <a:pt x="105194" y="331470"/>
                  </a:lnTo>
                  <a:lnTo>
                    <a:pt x="107073" y="326390"/>
                  </a:lnTo>
                  <a:lnTo>
                    <a:pt x="106235" y="320040"/>
                  </a:lnTo>
                  <a:lnTo>
                    <a:pt x="68300" y="262890"/>
                  </a:lnTo>
                  <a:lnTo>
                    <a:pt x="75145" y="248920"/>
                  </a:lnTo>
                  <a:lnTo>
                    <a:pt x="82486" y="236220"/>
                  </a:lnTo>
                  <a:lnTo>
                    <a:pt x="90297" y="223520"/>
                  </a:lnTo>
                  <a:lnTo>
                    <a:pt x="98590" y="212090"/>
                  </a:lnTo>
                  <a:lnTo>
                    <a:pt x="169125" y="214630"/>
                  </a:lnTo>
                  <a:lnTo>
                    <a:pt x="174777" y="213360"/>
                  </a:lnTo>
                  <a:lnTo>
                    <a:pt x="175768" y="212090"/>
                  </a:lnTo>
                  <a:lnTo>
                    <a:pt x="178752" y="208280"/>
                  </a:lnTo>
                  <a:lnTo>
                    <a:pt x="184429" y="201930"/>
                  </a:lnTo>
                  <a:lnTo>
                    <a:pt x="190271" y="196850"/>
                  </a:lnTo>
                  <a:lnTo>
                    <a:pt x="196240" y="190500"/>
                  </a:lnTo>
                  <a:lnTo>
                    <a:pt x="202336" y="185420"/>
                  </a:lnTo>
                  <a:lnTo>
                    <a:pt x="206832" y="181610"/>
                  </a:lnTo>
                  <a:lnTo>
                    <a:pt x="209270" y="175260"/>
                  </a:lnTo>
                  <a:lnTo>
                    <a:pt x="205740" y="106680"/>
                  </a:lnTo>
                  <a:lnTo>
                    <a:pt x="218490" y="99060"/>
                  </a:lnTo>
                  <a:lnTo>
                    <a:pt x="231533" y="91440"/>
                  </a:lnTo>
                  <a:lnTo>
                    <a:pt x="244856" y="83820"/>
                  </a:lnTo>
                  <a:lnTo>
                    <a:pt x="258445" y="77470"/>
                  </a:lnTo>
                  <a:lnTo>
                    <a:pt x="317538" y="114300"/>
                  </a:lnTo>
                  <a:lnTo>
                    <a:pt x="323557" y="115570"/>
                  </a:lnTo>
                  <a:lnTo>
                    <a:pt x="329095" y="113030"/>
                  </a:lnTo>
                  <a:lnTo>
                    <a:pt x="337121" y="110490"/>
                  </a:lnTo>
                  <a:lnTo>
                    <a:pt x="345274" y="109220"/>
                  </a:lnTo>
                  <a:lnTo>
                    <a:pt x="353504" y="106680"/>
                  </a:lnTo>
                  <a:lnTo>
                    <a:pt x="384403" y="77470"/>
                  </a:lnTo>
                  <a:lnTo>
                    <a:pt x="386384" y="73660"/>
                  </a:lnTo>
                  <a:lnTo>
                    <a:pt x="404241" y="39370"/>
                  </a:lnTo>
                  <a:lnTo>
                    <a:pt x="466217" y="39370"/>
                  </a:lnTo>
                  <a:lnTo>
                    <a:pt x="497954" y="100330"/>
                  </a:lnTo>
                  <a:lnTo>
                    <a:pt x="502881" y="104140"/>
                  </a:lnTo>
                  <a:lnTo>
                    <a:pt x="508647" y="105410"/>
                  </a:lnTo>
                  <a:lnTo>
                    <a:pt x="516978" y="106680"/>
                  </a:lnTo>
                  <a:lnTo>
                    <a:pt x="525233" y="109220"/>
                  </a:lnTo>
                  <a:lnTo>
                    <a:pt x="533374" y="110490"/>
                  </a:lnTo>
                  <a:lnTo>
                    <a:pt x="541375" y="113030"/>
                  </a:lnTo>
                  <a:lnTo>
                    <a:pt x="546900" y="115570"/>
                  </a:lnTo>
                  <a:lnTo>
                    <a:pt x="552919" y="114300"/>
                  </a:lnTo>
                  <a:lnTo>
                    <a:pt x="612038" y="77470"/>
                  </a:lnTo>
                  <a:lnTo>
                    <a:pt x="625614" y="83820"/>
                  </a:lnTo>
                  <a:lnTo>
                    <a:pt x="638937" y="91440"/>
                  </a:lnTo>
                  <a:lnTo>
                    <a:pt x="651979" y="99060"/>
                  </a:lnTo>
                  <a:lnTo>
                    <a:pt x="664743" y="106680"/>
                  </a:lnTo>
                  <a:lnTo>
                    <a:pt x="661187" y="175260"/>
                  </a:lnTo>
                  <a:lnTo>
                    <a:pt x="663638" y="181610"/>
                  </a:lnTo>
                  <a:lnTo>
                    <a:pt x="674217" y="190500"/>
                  </a:lnTo>
                  <a:lnTo>
                    <a:pt x="680186" y="196850"/>
                  </a:lnTo>
                  <a:lnTo>
                    <a:pt x="686028" y="201930"/>
                  </a:lnTo>
                  <a:lnTo>
                    <a:pt x="691730" y="208280"/>
                  </a:lnTo>
                  <a:lnTo>
                    <a:pt x="695731" y="213360"/>
                  </a:lnTo>
                  <a:lnTo>
                    <a:pt x="701370" y="214630"/>
                  </a:lnTo>
                  <a:lnTo>
                    <a:pt x="707186" y="214630"/>
                  </a:lnTo>
                  <a:lnTo>
                    <a:pt x="771867" y="212090"/>
                  </a:lnTo>
                  <a:lnTo>
                    <a:pt x="780148" y="223520"/>
                  </a:lnTo>
                  <a:lnTo>
                    <a:pt x="787971" y="236220"/>
                  </a:lnTo>
                  <a:lnTo>
                    <a:pt x="795324" y="248920"/>
                  </a:lnTo>
                  <a:lnTo>
                    <a:pt x="802182" y="262890"/>
                  </a:lnTo>
                  <a:lnTo>
                    <a:pt x="764222" y="320040"/>
                  </a:lnTo>
                  <a:lnTo>
                    <a:pt x="763384" y="326390"/>
                  </a:lnTo>
                  <a:lnTo>
                    <a:pt x="765263" y="331470"/>
                  </a:lnTo>
                  <a:lnTo>
                    <a:pt x="767702" y="340360"/>
                  </a:lnTo>
                  <a:lnTo>
                    <a:pt x="769975" y="347980"/>
                  </a:lnTo>
                  <a:lnTo>
                    <a:pt x="772058" y="355600"/>
                  </a:lnTo>
                  <a:lnTo>
                    <a:pt x="773950" y="364490"/>
                  </a:lnTo>
                  <a:lnTo>
                    <a:pt x="775144" y="369570"/>
                  </a:lnTo>
                  <a:lnTo>
                    <a:pt x="778510" y="373380"/>
                  </a:lnTo>
                  <a:lnTo>
                    <a:pt x="830884" y="405130"/>
                  </a:lnTo>
                  <a:lnTo>
                    <a:pt x="830884" y="358635"/>
                  </a:lnTo>
                  <a:lnTo>
                    <a:pt x="810628" y="346710"/>
                  </a:lnTo>
                  <a:lnTo>
                    <a:pt x="809129" y="340360"/>
                  </a:lnTo>
                  <a:lnTo>
                    <a:pt x="807516" y="335280"/>
                  </a:lnTo>
                  <a:lnTo>
                    <a:pt x="805738" y="328930"/>
                  </a:lnTo>
                  <a:lnTo>
                    <a:pt x="845134" y="269240"/>
                  </a:lnTo>
                  <a:lnTo>
                    <a:pt x="845693" y="261620"/>
                  </a:lnTo>
                  <a:lnTo>
                    <a:pt x="822134" y="217170"/>
                  </a:lnTo>
                  <a:lnTo>
                    <a:pt x="797547" y="179070"/>
                  </a:lnTo>
                  <a:lnTo>
                    <a:pt x="794562" y="175260"/>
                  </a:lnTo>
                  <a:lnTo>
                    <a:pt x="793572" y="173990"/>
                  </a:lnTo>
                  <a:lnTo>
                    <a:pt x="787273" y="171450"/>
                  </a:lnTo>
                  <a:lnTo>
                    <a:pt x="780681" y="171450"/>
                  </a:lnTo>
                  <a:lnTo>
                    <a:pt x="714298" y="175260"/>
                  </a:lnTo>
                  <a:lnTo>
                    <a:pt x="710120" y="170180"/>
                  </a:lnTo>
                  <a:lnTo>
                    <a:pt x="705866" y="166370"/>
                  </a:lnTo>
                  <a:lnTo>
                    <a:pt x="701509" y="162560"/>
                  </a:lnTo>
                  <a:lnTo>
                    <a:pt x="705180" y="91440"/>
                  </a:lnTo>
                  <a:lnTo>
                    <a:pt x="702017" y="85090"/>
                  </a:lnTo>
                  <a:lnTo>
                    <a:pt x="690867" y="77470"/>
                  </a:lnTo>
                  <a:lnTo>
                    <a:pt x="685266" y="73660"/>
                  </a:lnTo>
                  <a:lnTo>
                    <a:pt x="677811" y="68580"/>
                  </a:lnTo>
                  <a:lnTo>
                    <a:pt x="658583" y="57150"/>
                  </a:lnTo>
                  <a:lnTo>
                    <a:pt x="638797" y="45720"/>
                  </a:lnTo>
                  <a:lnTo>
                    <a:pt x="618515" y="36830"/>
                  </a:lnTo>
                  <a:lnTo>
                    <a:pt x="612495" y="34290"/>
                  </a:lnTo>
                  <a:lnTo>
                    <a:pt x="605548" y="34290"/>
                  </a:lnTo>
                  <a:lnTo>
                    <a:pt x="544347" y="73660"/>
                  </a:lnTo>
                  <a:lnTo>
                    <a:pt x="538314" y="71120"/>
                  </a:lnTo>
                  <a:lnTo>
                    <a:pt x="525970" y="68580"/>
                  </a:lnTo>
                  <a:lnTo>
                    <a:pt x="510755" y="39370"/>
                  </a:lnTo>
                  <a:lnTo>
                    <a:pt x="492239" y="3810"/>
                  </a:lnTo>
                  <a:lnTo>
                    <a:pt x="485508" y="0"/>
                  </a:lnTo>
                  <a:lnTo>
                    <a:pt x="384962" y="0"/>
                  </a:lnTo>
                  <a:lnTo>
                    <a:pt x="378218" y="3810"/>
                  </a:lnTo>
                  <a:lnTo>
                    <a:pt x="344500" y="68580"/>
                  </a:lnTo>
                  <a:lnTo>
                    <a:pt x="332193" y="71120"/>
                  </a:lnTo>
                  <a:lnTo>
                    <a:pt x="326110" y="73660"/>
                  </a:lnTo>
                  <a:lnTo>
                    <a:pt x="264934" y="34290"/>
                  </a:lnTo>
                  <a:lnTo>
                    <a:pt x="258000" y="34290"/>
                  </a:lnTo>
                  <a:lnTo>
                    <a:pt x="211874" y="57150"/>
                  </a:lnTo>
                  <a:lnTo>
                    <a:pt x="168452" y="85090"/>
                  </a:lnTo>
                  <a:lnTo>
                    <a:pt x="165303" y="91440"/>
                  </a:lnTo>
                  <a:lnTo>
                    <a:pt x="168973" y="162560"/>
                  </a:lnTo>
                  <a:lnTo>
                    <a:pt x="164604" y="166370"/>
                  </a:lnTo>
                  <a:lnTo>
                    <a:pt x="160337" y="170180"/>
                  </a:lnTo>
                  <a:lnTo>
                    <a:pt x="156184" y="175260"/>
                  </a:lnTo>
                  <a:lnTo>
                    <a:pt x="89776" y="171450"/>
                  </a:lnTo>
                  <a:lnTo>
                    <a:pt x="83197" y="171450"/>
                  </a:lnTo>
                  <a:lnTo>
                    <a:pt x="76923" y="173990"/>
                  </a:lnTo>
                  <a:lnTo>
                    <a:pt x="48336" y="217170"/>
                  </a:lnTo>
                  <a:lnTo>
                    <a:pt x="27647" y="255270"/>
                  </a:lnTo>
                  <a:lnTo>
                    <a:pt x="24790" y="261620"/>
                  </a:lnTo>
                  <a:lnTo>
                    <a:pt x="25336" y="269240"/>
                  </a:lnTo>
                  <a:lnTo>
                    <a:pt x="64719" y="328930"/>
                  </a:lnTo>
                  <a:lnTo>
                    <a:pt x="62941" y="335280"/>
                  </a:lnTo>
                  <a:lnTo>
                    <a:pt x="61328" y="340360"/>
                  </a:lnTo>
                  <a:lnTo>
                    <a:pt x="59842" y="346710"/>
                  </a:lnTo>
                  <a:lnTo>
                    <a:pt x="3721" y="379730"/>
                  </a:lnTo>
                  <a:lnTo>
                    <a:pt x="0" y="386080"/>
                  </a:lnTo>
                  <a:lnTo>
                    <a:pt x="0" y="483870"/>
                  </a:lnTo>
                  <a:lnTo>
                    <a:pt x="3721" y="490220"/>
                  </a:lnTo>
                  <a:lnTo>
                    <a:pt x="59842" y="523240"/>
                  </a:lnTo>
                  <a:lnTo>
                    <a:pt x="61328" y="529590"/>
                  </a:lnTo>
                  <a:lnTo>
                    <a:pt x="62941" y="535940"/>
                  </a:lnTo>
                  <a:lnTo>
                    <a:pt x="64719" y="542290"/>
                  </a:lnTo>
                  <a:lnTo>
                    <a:pt x="25323" y="601980"/>
                  </a:lnTo>
                  <a:lnTo>
                    <a:pt x="48310" y="654050"/>
                  </a:lnTo>
                  <a:lnTo>
                    <a:pt x="72910" y="690880"/>
                  </a:lnTo>
                  <a:lnTo>
                    <a:pt x="83197" y="699770"/>
                  </a:lnTo>
                  <a:lnTo>
                    <a:pt x="89776" y="698500"/>
                  </a:lnTo>
                  <a:lnTo>
                    <a:pt x="156159" y="695960"/>
                  </a:lnTo>
                  <a:lnTo>
                    <a:pt x="160337" y="699770"/>
                  </a:lnTo>
                  <a:lnTo>
                    <a:pt x="164604" y="704850"/>
                  </a:lnTo>
                  <a:lnTo>
                    <a:pt x="168948" y="708660"/>
                  </a:lnTo>
                  <a:lnTo>
                    <a:pt x="165277" y="779780"/>
                  </a:lnTo>
                  <a:lnTo>
                    <a:pt x="168440" y="786130"/>
                  </a:lnTo>
                  <a:lnTo>
                    <a:pt x="192633" y="802640"/>
                  </a:lnTo>
                  <a:lnTo>
                    <a:pt x="211861" y="814070"/>
                  </a:lnTo>
                  <a:lnTo>
                    <a:pt x="231648" y="824230"/>
                  </a:lnTo>
                  <a:lnTo>
                    <a:pt x="251942" y="834390"/>
                  </a:lnTo>
                  <a:lnTo>
                    <a:pt x="257962" y="836930"/>
                  </a:lnTo>
                  <a:lnTo>
                    <a:pt x="264909" y="835660"/>
                  </a:lnTo>
                  <a:lnTo>
                    <a:pt x="326110" y="797560"/>
                  </a:lnTo>
                  <a:lnTo>
                    <a:pt x="332143" y="798830"/>
                  </a:lnTo>
                  <a:lnTo>
                    <a:pt x="338289" y="801370"/>
                  </a:lnTo>
                  <a:lnTo>
                    <a:pt x="344487" y="802640"/>
                  </a:lnTo>
                  <a:lnTo>
                    <a:pt x="378218" y="866140"/>
                  </a:lnTo>
                  <a:lnTo>
                    <a:pt x="384962" y="869950"/>
                  </a:lnTo>
                  <a:lnTo>
                    <a:pt x="485508" y="869950"/>
                  </a:lnTo>
                  <a:lnTo>
                    <a:pt x="492239" y="866140"/>
                  </a:lnTo>
                  <a:lnTo>
                    <a:pt x="511111" y="830580"/>
                  </a:lnTo>
                  <a:lnTo>
                    <a:pt x="525957" y="802640"/>
                  </a:lnTo>
                  <a:lnTo>
                    <a:pt x="532130" y="801370"/>
                  </a:lnTo>
                  <a:lnTo>
                    <a:pt x="538264" y="798830"/>
                  </a:lnTo>
                  <a:lnTo>
                    <a:pt x="544347" y="797560"/>
                  </a:lnTo>
                  <a:lnTo>
                    <a:pt x="605523" y="835660"/>
                  </a:lnTo>
                  <a:lnTo>
                    <a:pt x="612457" y="836930"/>
                  </a:lnTo>
                  <a:lnTo>
                    <a:pt x="618477" y="834390"/>
                  </a:lnTo>
                  <a:lnTo>
                    <a:pt x="638771" y="824230"/>
                  </a:lnTo>
                  <a:lnTo>
                    <a:pt x="658571" y="814070"/>
                  </a:lnTo>
                  <a:lnTo>
                    <a:pt x="677811" y="802640"/>
                  </a:lnTo>
                  <a:lnTo>
                    <a:pt x="685266" y="797560"/>
                  </a:lnTo>
                  <a:lnTo>
                    <a:pt x="690867" y="793750"/>
                  </a:lnTo>
                  <a:lnTo>
                    <a:pt x="702005" y="786130"/>
                  </a:lnTo>
                  <a:lnTo>
                    <a:pt x="705154" y="779780"/>
                  </a:lnTo>
                  <a:lnTo>
                    <a:pt x="701484" y="708660"/>
                  </a:lnTo>
                  <a:lnTo>
                    <a:pt x="705853" y="704850"/>
                  </a:lnTo>
                  <a:lnTo>
                    <a:pt x="710120" y="699770"/>
                  </a:lnTo>
                  <a:lnTo>
                    <a:pt x="714273" y="695960"/>
                  </a:lnTo>
                  <a:lnTo>
                    <a:pt x="780681" y="698500"/>
                  </a:lnTo>
                  <a:lnTo>
                    <a:pt x="787273" y="699770"/>
                  </a:lnTo>
                  <a:lnTo>
                    <a:pt x="793584" y="695960"/>
                  </a:lnTo>
                  <a:lnTo>
                    <a:pt x="797547" y="690880"/>
                  </a:lnTo>
                  <a:lnTo>
                    <a:pt x="810298" y="673100"/>
                  </a:lnTo>
                  <a:lnTo>
                    <a:pt x="818959" y="659130"/>
                  </a:lnTo>
                  <a:lnTo>
                    <a:pt x="822121" y="654050"/>
                  </a:lnTo>
                  <a:lnTo>
                    <a:pt x="832954" y="635000"/>
                  </a:lnTo>
                  <a:lnTo>
                    <a:pt x="842810" y="614680"/>
                  </a:lnTo>
                  <a:lnTo>
                    <a:pt x="845667" y="608330"/>
                  </a:lnTo>
                  <a:lnTo>
                    <a:pt x="845121" y="601980"/>
                  </a:lnTo>
                  <a:lnTo>
                    <a:pt x="805738" y="542290"/>
                  </a:lnTo>
                  <a:lnTo>
                    <a:pt x="807516" y="535940"/>
                  </a:lnTo>
                  <a:lnTo>
                    <a:pt x="809129" y="529590"/>
                  </a:lnTo>
                  <a:lnTo>
                    <a:pt x="810628" y="523240"/>
                  </a:lnTo>
                  <a:lnTo>
                    <a:pt x="860704" y="494030"/>
                  </a:lnTo>
                  <a:lnTo>
                    <a:pt x="866749" y="490220"/>
                  </a:lnTo>
                  <a:lnTo>
                    <a:pt x="870458" y="483870"/>
                  </a:lnTo>
                  <a:lnTo>
                    <a:pt x="870458" y="38608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9"/>
            <p:cNvSpPr/>
            <p:nvPr/>
          </p:nvSpPr>
          <p:spPr>
            <a:xfrm>
              <a:off x="2533218" y="2146566"/>
              <a:ext cx="158267" cy="158254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1781467" y="3017012"/>
              <a:ext cx="158254" cy="158267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1642986" y="2067775"/>
              <a:ext cx="1186815" cy="1186815"/>
            </a:xfrm>
            <a:custGeom>
              <a:avLst/>
              <a:gdLst/>
              <a:ahLst/>
              <a:cxnLst/>
              <a:rect l="l" t="t" r="r" b="b"/>
              <a:pathLst>
                <a:path w="1186814" h="1186814" extrusionOk="0">
                  <a:moveTo>
                    <a:pt x="926744" y="101981"/>
                  </a:moveTo>
                  <a:lnTo>
                    <a:pt x="885342" y="76288"/>
                  </a:lnTo>
                  <a:lnTo>
                    <a:pt x="842695" y="54368"/>
                  </a:lnTo>
                  <a:lnTo>
                    <a:pt x="799007" y="36195"/>
                  </a:lnTo>
                  <a:lnTo>
                    <a:pt x="754481" y="21717"/>
                  </a:lnTo>
                  <a:lnTo>
                    <a:pt x="709333" y="10909"/>
                  </a:lnTo>
                  <a:lnTo>
                    <a:pt x="663790" y="3708"/>
                  </a:lnTo>
                  <a:lnTo>
                    <a:pt x="618045" y="88"/>
                  </a:lnTo>
                  <a:lnTo>
                    <a:pt x="572325" y="0"/>
                  </a:lnTo>
                  <a:lnTo>
                    <a:pt x="526834" y="3416"/>
                  </a:lnTo>
                  <a:lnTo>
                    <a:pt x="481787" y="10274"/>
                  </a:lnTo>
                  <a:lnTo>
                    <a:pt x="437388" y="20561"/>
                  </a:lnTo>
                  <a:lnTo>
                    <a:pt x="393865" y="34226"/>
                  </a:lnTo>
                  <a:lnTo>
                    <a:pt x="351409" y="51206"/>
                  </a:lnTo>
                  <a:lnTo>
                    <a:pt x="310261" y="71488"/>
                  </a:lnTo>
                  <a:lnTo>
                    <a:pt x="270598" y="95034"/>
                  </a:lnTo>
                  <a:lnTo>
                    <a:pt x="232664" y="121780"/>
                  </a:lnTo>
                  <a:lnTo>
                    <a:pt x="196659" y="151688"/>
                  </a:lnTo>
                  <a:lnTo>
                    <a:pt x="162788" y="184746"/>
                  </a:lnTo>
                  <a:lnTo>
                    <a:pt x="131267" y="220878"/>
                  </a:lnTo>
                  <a:lnTo>
                    <a:pt x="102323" y="260057"/>
                  </a:lnTo>
                  <a:lnTo>
                    <a:pt x="75666" y="303225"/>
                  </a:lnTo>
                  <a:lnTo>
                    <a:pt x="52882" y="348310"/>
                  </a:lnTo>
                  <a:lnTo>
                    <a:pt x="34061" y="395033"/>
                  </a:lnTo>
                  <a:lnTo>
                    <a:pt x="19278" y="443141"/>
                  </a:lnTo>
                  <a:lnTo>
                    <a:pt x="8623" y="492366"/>
                  </a:lnTo>
                  <a:lnTo>
                    <a:pt x="2171" y="542455"/>
                  </a:lnTo>
                  <a:lnTo>
                    <a:pt x="0" y="593140"/>
                  </a:lnTo>
                  <a:lnTo>
                    <a:pt x="2082" y="643877"/>
                  </a:lnTo>
                  <a:lnTo>
                    <a:pt x="8483" y="694004"/>
                  </a:lnTo>
                  <a:lnTo>
                    <a:pt x="19113" y="743280"/>
                  </a:lnTo>
                  <a:lnTo>
                    <a:pt x="33896" y="791425"/>
                  </a:lnTo>
                  <a:lnTo>
                    <a:pt x="52743" y="838174"/>
                  </a:lnTo>
                  <a:lnTo>
                    <a:pt x="75577" y="883259"/>
                  </a:lnTo>
                  <a:lnTo>
                    <a:pt x="102323" y="926414"/>
                  </a:lnTo>
                  <a:lnTo>
                    <a:pt x="135051" y="904151"/>
                  </a:lnTo>
                  <a:lnTo>
                    <a:pt x="109893" y="863460"/>
                  </a:lnTo>
                  <a:lnTo>
                    <a:pt x="88658" y="821474"/>
                  </a:lnTo>
                  <a:lnTo>
                    <a:pt x="71285" y="778421"/>
                  </a:lnTo>
                  <a:lnTo>
                    <a:pt x="57734" y="734555"/>
                  </a:lnTo>
                  <a:lnTo>
                    <a:pt x="47955" y="690105"/>
                  </a:lnTo>
                  <a:lnTo>
                    <a:pt x="41897" y="645274"/>
                  </a:lnTo>
                  <a:lnTo>
                    <a:pt x="39535" y="600329"/>
                  </a:lnTo>
                  <a:lnTo>
                    <a:pt x="40817" y="555472"/>
                  </a:lnTo>
                  <a:lnTo>
                    <a:pt x="45694" y="510946"/>
                  </a:lnTo>
                  <a:lnTo>
                    <a:pt x="54127" y="466979"/>
                  </a:lnTo>
                  <a:lnTo>
                    <a:pt x="66065" y="423811"/>
                  </a:lnTo>
                  <a:lnTo>
                    <a:pt x="81470" y="381673"/>
                  </a:lnTo>
                  <a:lnTo>
                    <a:pt x="100291" y="340779"/>
                  </a:lnTo>
                  <a:lnTo>
                    <a:pt x="122504" y="301371"/>
                  </a:lnTo>
                  <a:lnTo>
                    <a:pt x="148031" y="263690"/>
                  </a:lnTo>
                  <a:lnTo>
                    <a:pt x="176860" y="227939"/>
                  </a:lnTo>
                  <a:lnTo>
                    <a:pt x="208915" y="194386"/>
                  </a:lnTo>
                  <a:lnTo>
                    <a:pt x="244182" y="163233"/>
                  </a:lnTo>
                  <a:lnTo>
                    <a:pt x="282613" y="134708"/>
                  </a:lnTo>
                  <a:lnTo>
                    <a:pt x="323684" y="109385"/>
                  </a:lnTo>
                  <a:lnTo>
                    <a:pt x="366318" y="87947"/>
                  </a:lnTo>
                  <a:lnTo>
                    <a:pt x="410222" y="70408"/>
                  </a:lnTo>
                  <a:lnTo>
                    <a:pt x="455155" y="56769"/>
                  </a:lnTo>
                  <a:lnTo>
                    <a:pt x="500849" y="47028"/>
                  </a:lnTo>
                  <a:lnTo>
                    <a:pt x="547065" y="41173"/>
                  </a:lnTo>
                  <a:lnTo>
                    <a:pt x="593534" y="39230"/>
                  </a:lnTo>
                  <a:lnTo>
                    <a:pt x="640003" y="41173"/>
                  </a:lnTo>
                  <a:lnTo>
                    <a:pt x="686219" y="47028"/>
                  </a:lnTo>
                  <a:lnTo>
                    <a:pt x="731926" y="56769"/>
                  </a:lnTo>
                  <a:lnTo>
                    <a:pt x="776859" y="70408"/>
                  </a:lnTo>
                  <a:lnTo>
                    <a:pt x="820762" y="87947"/>
                  </a:lnTo>
                  <a:lnTo>
                    <a:pt x="863384" y="109385"/>
                  </a:lnTo>
                  <a:lnTo>
                    <a:pt x="904481" y="134708"/>
                  </a:lnTo>
                  <a:lnTo>
                    <a:pt x="926744" y="101981"/>
                  </a:lnTo>
                  <a:close/>
                </a:path>
                <a:path w="1186814" h="1186814" extrusionOk="0">
                  <a:moveTo>
                    <a:pt x="1186637" y="573519"/>
                  </a:moveTo>
                  <a:lnTo>
                    <a:pt x="1183347" y="527545"/>
                  </a:lnTo>
                  <a:lnTo>
                    <a:pt x="1176477" y="481876"/>
                  </a:lnTo>
                  <a:lnTo>
                    <a:pt x="1166037" y="436740"/>
                  </a:lnTo>
                  <a:lnTo>
                    <a:pt x="1152029" y="392328"/>
                  </a:lnTo>
                  <a:lnTo>
                    <a:pt x="1134440" y="348869"/>
                  </a:lnTo>
                  <a:lnTo>
                    <a:pt x="1113269" y="306590"/>
                  </a:lnTo>
                  <a:lnTo>
                    <a:pt x="1088542" y="265696"/>
                  </a:lnTo>
                  <a:lnTo>
                    <a:pt x="1055547" y="287540"/>
                  </a:lnTo>
                  <a:lnTo>
                    <a:pt x="1080211" y="328549"/>
                  </a:lnTo>
                  <a:lnTo>
                    <a:pt x="1100950" y="370776"/>
                  </a:lnTo>
                  <a:lnTo>
                    <a:pt x="1117815" y="414020"/>
                  </a:lnTo>
                  <a:lnTo>
                    <a:pt x="1130858" y="458050"/>
                  </a:lnTo>
                  <a:lnTo>
                    <a:pt x="1140104" y="502627"/>
                  </a:lnTo>
                  <a:lnTo>
                    <a:pt x="1145628" y="547509"/>
                  </a:lnTo>
                  <a:lnTo>
                    <a:pt x="1147470" y="592493"/>
                  </a:lnTo>
                  <a:lnTo>
                    <a:pt x="1145654" y="637324"/>
                  </a:lnTo>
                  <a:lnTo>
                    <a:pt x="1140256" y="681786"/>
                  </a:lnTo>
                  <a:lnTo>
                    <a:pt x="1131316" y="725652"/>
                  </a:lnTo>
                  <a:lnTo>
                    <a:pt x="1118870" y="768680"/>
                  </a:lnTo>
                  <a:lnTo>
                    <a:pt x="1102969" y="810641"/>
                  </a:lnTo>
                  <a:lnTo>
                    <a:pt x="1083665" y="851306"/>
                  </a:lnTo>
                  <a:lnTo>
                    <a:pt x="1060996" y="890447"/>
                  </a:lnTo>
                  <a:lnTo>
                    <a:pt x="1035024" y="927836"/>
                  </a:lnTo>
                  <a:lnTo>
                    <a:pt x="1005776" y="963231"/>
                  </a:lnTo>
                  <a:lnTo>
                    <a:pt x="973315" y="996416"/>
                  </a:lnTo>
                  <a:lnTo>
                    <a:pt x="937691" y="1027150"/>
                  </a:lnTo>
                  <a:lnTo>
                    <a:pt x="898944" y="1055204"/>
                  </a:lnTo>
                  <a:lnTo>
                    <a:pt x="857999" y="1079817"/>
                  </a:lnTo>
                  <a:lnTo>
                    <a:pt x="815581" y="1100594"/>
                  </a:lnTo>
                  <a:lnTo>
                    <a:pt x="771944" y="1117549"/>
                  </a:lnTo>
                  <a:lnTo>
                    <a:pt x="727329" y="1130668"/>
                  </a:lnTo>
                  <a:lnTo>
                    <a:pt x="682002" y="1139952"/>
                  </a:lnTo>
                  <a:lnTo>
                    <a:pt x="636193" y="1145425"/>
                  </a:lnTo>
                  <a:lnTo>
                    <a:pt x="590156" y="1147064"/>
                  </a:lnTo>
                  <a:lnTo>
                    <a:pt x="544144" y="1144879"/>
                  </a:lnTo>
                  <a:lnTo>
                    <a:pt x="498398" y="1138885"/>
                  </a:lnTo>
                  <a:lnTo>
                    <a:pt x="453186" y="1129055"/>
                  </a:lnTo>
                  <a:lnTo>
                    <a:pt x="408724" y="1115415"/>
                  </a:lnTo>
                  <a:lnTo>
                    <a:pt x="365290" y="1097953"/>
                  </a:lnTo>
                  <a:lnTo>
                    <a:pt x="323126" y="1076680"/>
                  </a:lnTo>
                  <a:lnTo>
                    <a:pt x="282486" y="1051585"/>
                  </a:lnTo>
                  <a:lnTo>
                    <a:pt x="260223" y="1084313"/>
                  </a:lnTo>
                  <a:lnTo>
                    <a:pt x="301612" y="1110018"/>
                  </a:lnTo>
                  <a:lnTo>
                    <a:pt x="344258" y="1131925"/>
                  </a:lnTo>
                  <a:lnTo>
                    <a:pt x="387959" y="1150099"/>
                  </a:lnTo>
                  <a:lnTo>
                    <a:pt x="432485" y="1164577"/>
                  </a:lnTo>
                  <a:lnTo>
                    <a:pt x="477621" y="1175397"/>
                  </a:lnTo>
                  <a:lnTo>
                    <a:pt x="523163" y="1182598"/>
                  </a:lnTo>
                  <a:lnTo>
                    <a:pt x="568909" y="1186218"/>
                  </a:lnTo>
                  <a:lnTo>
                    <a:pt x="614629" y="1186294"/>
                  </a:lnTo>
                  <a:lnTo>
                    <a:pt x="660120" y="1182878"/>
                  </a:lnTo>
                  <a:lnTo>
                    <a:pt x="705180" y="1176020"/>
                  </a:lnTo>
                  <a:lnTo>
                    <a:pt x="749566" y="1165733"/>
                  </a:lnTo>
                  <a:lnTo>
                    <a:pt x="793102" y="1152080"/>
                  </a:lnTo>
                  <a:lnTo>
                    <a:pt x="835545" y="1135087"/>
                  </a:lnTo>
                  <a:lnTo>
                    <a:pt x="876706" y="1114806"/>
                  </a:lnTo>
                  <a:lnTo>
                    <a:pt x="916355" y="1091260"/>
                  </a:lnTo>
                  <a:lnTo>
                    <a:pt x="954290" y="1064514"/>
                  </a:lnTo>
                  <a:lnTo>
                    <a:pt x="990307" y="1034605"/>
                  </a:lnTo>
                  <a:lnTo>
                    <a:pt x="1024178" y="1001547"/>
                  </a:lnTo>
                  <a:lnTo>
                    <a:pt x="1055700" y="965415"/>
                  </a:lnTo>
                  <a:lnTo>
                    <a:pt x="1084656" y="926223"/>
                  </a:lnTo>
                  <a:lnTo>
                    <a:pt x="1109865" y="885634"/>
                  </a:lnTo>
                  <a:lnTo>
                    <a:pt x="1131531" y="843597"/>
                  </a:lnTo>
                  <a:lnTo>
                    <a:pt x="1149616" y="800354"/>
                  </a:lnTo>
                  <a:lnTo>
                    <a:pt x="1164158" y="756119"/>
                  </a:lnTo>
                  <a:lnTo>
                    <a:pt x="1175131" y="711098"/>
                  </a:lnTo>
                  <a:lnTo>
                    <a:pt x="1182535" y="665505"/>
                  </a:lnTo>
                  <a:lnTo>
                    <a:pt x="1186370" y="619582"/>
                  </a:lnTo>
                  <a:lnTo>
                    <a:pt x="1186637" y="573519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6" name="Google Shape;176;p9"/>
          <p:cNvSpPr txBox="1"/>
          <p:nvPr/>
        </p:nvSpPr>
        <p:spPr>
          <a:xfrm>
            <a:off x="464059" y="3809274"/>
            <a:ext cx="3536950" cy="221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8875" rIns="0" bIns="0" anchor="t" anchorCtr="0">
            <a:spAutoFit/>
          </a:bodyPr>
          <a:lstStyle/>
          <a:p>
            <a:pPr marL="3175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rPr>
              <a:t>Community Gardening</a:t>
            </a:r>
            <a:endParaRPr sz="20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6355" marR="38735" lvl="0" indent="0" algn="ctr" rtl="0">
              <a:lnSpc>
                <a:spcPct val="107100"/>
              </a:lnSpc>
              <a:spcBef>
                <a:spcPts val="8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rPr>
              <a:t>One program operated 36 raised bed gardens. Students from K-5 took part in every aspect of the garden and provided the equivalent of 1,000 meals of fresh, healthy produce to local families who were living in a food desert.</a:t>
            </a:r>
            <a:endParaRPr sz="16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7" name="Google Shape;177;p9"/>
          <p:cNvSpPr txBox="1"/>
          <p:nvPr/>
        </p:nvSpPr>
        <p:spPr>
          <a:xfrm>
            <a:off x="4225442" y="4423549"/>
            <a:ext cx="3536950" cy="2080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8875" rIns="0" bIns="0" anchor="t" anchorCtr="0">
            <a:spAutoFit/>
          </a:bodyPr>
          <a:lstStyle/>
          <a:p>
            <a:pPr marL="3175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rPr>
              <a:t>Senior Prom</a:t>
            </a:r>
          </a:p>
          <a:p>
            <a:pPr marL="3175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rPr>
              <a:t>Students determined that elderly people in their area were often lonely and left out of activities. Students, along with a gerontology class and a retirement home, planned a “Senior Prom.” They had food, music and dancing.</a:t>
            </a:r>
            <a:endParaRPr sz="16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8" name="Google Shape;178;p9"/>
          <p:cNvSpPr txBox="1"/>
          <p:nvPr/>
        </p:nvSpPr>
        <p:spPr>
          <a:xfrm>
            <a:off x="8051901" y="3815129"/>
            <a:ext cx="3536950" cy="2080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8875" rIns="0" bIns="0" anchor="t" anchorCtr="0">
            <a:spAutoFit/>
          </a:bodyPr>
          <a:lstStyle/>
          <a:p>
            <a:pPr marL="3175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Mini Pantries</a:t>
            </a:r>
          </a:p>
          <a:p>
            <a:pPr marL="3175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One student group decided to work on food insecurity in neighborhoods where many families did not have reliable transportation. They partnered with a builder and the food bank and built and filled mini pantries in neighborhoods.</a:t>
            </a:r>
            <a:endParaRPr sz="16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79" name="Google Shape;179;p9"/>
          <p:cNvGrpSpPr/>
          <p:nvPr/>
        </p:nvGrpSpPr>
        <p:grpSpPr>
          <a:xfrm>
            <a:off x="5433123" y="2070887"/>
            <a:ext cx="1213485" cy="1223645"/>
            <a:chOff x="5433123" y="2070887"/>
            <a:chExt cx="1213485" cy="1223645"/>
          </a:xfrm>
        </p:grpSpPr>
        <p:sp>
          <p:nvSpPr>
            <p:cNvPr id="180" name="Google Shape;180;p9"/>
            <p:cNvSpPr/>
            <p:nvPr/>
          </p:nvSpPr>
          <p:spPr>
            <a:xfrm>
              <a:off x="5964554" y="2129650"/>
              <a:ext cx="142824" cy="142811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5745187" y="2129650"/>
              <a:ext cx="142811" cy="142811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5433123" y="2070887"/>
              <a:ext cx="1213485" cy="1223645"/>
            </a:xfrm>
            <a:custGeom>
              <a:avLst/>
              <a:gdLst/>
              <a:ahLst/>
              <a:cxnLst/>
              <a:rect l="l" t="t" r="r" b="b"/>
              <a:pathLst>
                <a:path w="1213484" h="1223645" extrusionOk="0">
                  <a:moveTo>
                    <a:pt x="428142" y="728154"/>
                  </a:moveTo>
                  <a:lnTo>
                    <a:pt x="426339" y="714768"/>
                  </a:lnTo>
                  <a:lnTo>
                    <a:pt x="425805" y="710806"/>
                  </a:lnTo>
                  <a:lnTo>
                    <a:pt x="417144" y="695591"/>
                  </a:lnTo>
                  <a:lnTo>
                    <a:pt x="402831" y="684504"/>
                  </a:lnTo>
                  <a:lnTo>
                    <a:pt x="393230" y="681964"/>
                  </a:lnTo>
                  <a:lnTo>
                    <a:pt x="393230" y="724928"/>
                  </a:lnTo>
                  <a:lnTo>
                    <a:pt x="305244" y="902843"/>
                  </a:lnTo>
                  <a:lnTo>
                    <a:pt x="302336" y="904811"/>
                  </a:lnTo>
                  <a:lnTo>
                    <a:pt x="295821" y="905344"/>
                  </a:lnTo>
                  <a:lnTo>
                    <a:pt x="292646" y="903859"/>
                  </a:lnTo>
                  <a:lnTo>
                    <a:pt x="215633" y="796810"/>
                  </a:lnTo>
                  <a:lnTo>
                    <a:pt x="214198" y="794778"/>
                  </a:lnTo>
                  <a:lnTo>
                    <a:pt x="213601" y="792314"/>
                  </a:lnTo>
                  <a:lnTo>
                    <a:pt x="214401" y="787387"/>
                  </a:lnTo>
                  <a:lnTo>
                    <a:pt x="215747" y="785241"/>
                  </a:lnTo>
                  <a:lnTo>
                    <a:pt x="219405" y="782599"/>
                  </a:lnTo>
                  <a:lnTo>
                    <a:pt x="221310" y="782027"/>
                  </a:lnTo>
                  <a:lnTo>
                    <a:pt x="226098" y="782027"/>
                  </a:lnTo>
                  <a:lnTo>
                    <a:pt x="228968" y="783374"/>
                  </a:lnTo>
                  <a:lnTo>
                    <a:pt x="282943" y="858418"/>
                  </a:lnTo>
                  <a:lnTo>
                    <a:pt x="289102" y="861263"/>
                  </a:lnTo>
                  <a:lnTo>
                    <a:pt x="301790" y="860209"/>
                  </a:lnTo>
                  <a:lnTo>
                    <a:pt x="307403" y="856399"/>
                  </a:lnTo>
                  <a:lnTo>
                    <a:pt x="331558" y="807542"/>
                  </a:lnTo>
                  <a:lnTo>
                    <a:pt x="376516" y="716661"/>
                  </a:lnTo>
                  <a:lnTo>
                    <a:pt x="382117" y="714768"/>
                  </a:lnTo>
                  <a:lnTo>
                    <a:pt x="391337" y="719328"/>
                  </a:lnTo>
                  <a:lnTo>
                    <a:pt x="393230" y="724928"/>
                  </a:lnTo>
                  <a:lnTo>
                    <a:pt x="393230" y="681964"/>
                  </a:lnTo>
                  <a:lnTo>
                    <a:pt x="352767" y="690867"/>
                  </a:lnTo>
                  <a:lnTo>
                    <a:pt x="291071" y="807542"/>
                  </a:lnTo>
                  <a:lnTo>
                    <a:pt x="272707" y="782027"/>
                  </a:lnTo>
                  <a:lnTo>
                    <a:pt x="260261" y="764717"/>
                  </a:lnTo>
                  <a:lnTo>
                    <a:pt x="246976" y="752411"/>
                  </a:lnTo>
                  <a:lnTo>
                    <a:pt x="230555" y="746353"/>
                  </a:lnTo>
                  <a:lnTo>
                    <a:pt x="213067" y="746874"/>
                  </a:lnTo>
                  <a:lnTo>
                    <a:pt x="180479" y="775296"/>
                  </a:lnTo>
                  <a:lnTo>
                    <a:pt x="177584" y="793013"/>
                  </a:lnTo>
                  <a:lnTo>
                    <a:pt x="178752" y="801814"/>
                  </a:lnTo>
                  <a:lnTo>
                    <a:pt x="261277" y="922426"/>
                  </a:lnTo>
                  <a:lnTo>
                    <a:pt x="298323" y="941412"/>
                  </a:lnTo>
                  <a:lnTo>
                    <a:pt x="299567" y="941412"/>
                  </a:lnTo>
                  <a:lnTo>
                    <a:pt x="339229" y="916012"/>
                  </a:lnTo>
                  <a:lnTo>
                    <a:pt x="344500" y="905344"/>
                  </a:lnTo>
                  <a:lnTo>
                    <a:pt x="423506" y="745642"/>
                  </a:lnTo>
                  <a:lnTo>
                    <a:pt x="428142" y="728154"/>
                  </a:lnTo>
                  <a:close/>
                </a:path>
                <a:path w="1213484" h="1223645" extrusionOk="0">
                  <a:moveTo>
                    <a:pt x="428142" y="389763"/>
                  </a:moveTo>
                  <a:lnTo>
                    <a:pt x="426339" y="376389"/>
                  </a:lnTo>
                  <a:lnTo>
                    <a:pt x="425805" y="372414"/>
                  </a:lnTo>
                  <a:lnTo>
                    <a:pt x="417144" y="357212"/>
                  </a:lnTo>
                  <a:lnTo>
                    <a:pt x="402831" y="346113"/>
                  </a:lnTo>
                  <a:lnTo>
                    <a:pt x="393230" y="343573"/>
                  </a:lnTo>
                  <a:lnTo>
                    <a:pt x="393230" y="386549"/>
                  </a:lnTo>
                  <a:lnTo>
                    <a:pt x="305244" y="564451"/>
                  </a:lnTo>
                  <a:lnTo>
                    <a:pt x="302336" y="566432"/>
                  </a:lnTo>
                  <a:lnTo>
                    <a:pt x="295821" y="566966"/>
                  </a:lnTo>
                  <a:lnTo>
                    <a:pt x="292646" y="565492"/>
                  </a:lnTo>
                  <a:lnTo>
                    <a:pt x="290753" y="562838"/>
                  </a:lnTo>
                  <a:lnTo>
                    <a:pt x="214198" y="456399"/>
                  </a:lnTo>
                  <a:lnTo>
                    <a:pt x="221310" y="443649"/>
                  </a:lnTo>
                  <a:lnTo>
                    <a:pt x="226110" y="443649"/>
                  </a:lnTo>
                  <a:lnTo>
                    <a:pt x="228968" y="444995"/>
                  </a:lnTo>
                  <a:lnTo>
                    <a:pt x="282943" y="520039"/>
                  </a:lnTo>
                  <a:lnTo>
                    <a:pt x="289102" y="522884"/>
                  </a:lnTo>
                  <a:lnTo>
                    <a:pt x="301790" y="521830"/>
                  </a:lnTo>
                  <a:lnTo>
                    <a:pt x="307403" y="518020"/>
                  </a:lnTo>
                  <a:lnTo>
                    <a:pt x="331571" y="469150"/>
                  </a:lnTo>
                  <a:lnTo>
                    <a:pt x="376516" y="378282"/>
                  </a:lnTo>
                  <a:lnTo>
                    <a:pt x="382117" y="376389"/>
                  </a:lnTo>
                  <a:lnTo>
                    <a:pt x="391337" y="380949"/>
                  </a:lnTo>
                  <a:lnTo>
                    <a:pt x="393230" y="386549"/>
                  </a:lnTo>
                  <a:lnTo>
                    <a:pt x="393230" y="343573"/>
                  </a:lnTo>
                  <a:lnTo>
                    <a:pt x="352767" y="352475"/>
                  </a:lnTo>
                  <a:lnTo>
                    <a:pt x="291071" y="469150"/>
                  </a:lnTo>
                  <a:lnTo>
                    <a:pt x="272719" y="443649"/>
                  </a:lnTo>
                  <a:lnTo>
                    <a:pt x="260261" y="426326"/>
                  </a:lnTo>
                  <a:lnTo>
                    <a:pt x="246976" y="414020"/>
                  </a:lnTo>
                  <a:lnTo>
                    <a:pt x="230555" y="407962"/>
                  </a:lnTo>
                  <a:lnTo>
                    <a:pt x="213067" y="408495"/>
                  </a:lnTo>
                  <a:lnTo>
                    <a:pt x="180479" y="436918"/>
                  </a:lnTo>
                  <a:lnTo>
                    <a:pt x="177584" y="454621"/>
                  </a:lnTo>
                  <a:lnTo>
                    <a:pt x="178752" y="463435"/>
                  </a:lnTo>
                  <a:lnTo>
                    <a:pt x="261277" y="584047"/>
                  </a:lnTo>
                  <a:lnTo>
                    <a:pt x="298323" y="603034"/>
                  </a:lnTo>
                  <a:lnTo>
                    <a:pt x="299567" y="603034"/>
                  </a:lnTo>
                  <a:lnTo>
                    <a:pt x="339229" y="577634"/>
                  </a:lnTo>
                  <a:lnTo>
                    <a:pt x="344500" y="566966"/>
                  </a:lnTo>
                  <a:lnTo>
                    <a:pt x="423506" y="407250"/>
                  </a:lnTo>
                  <a:lnTo>
                    <a:pt x="428142" y="389763"/>
                  </a:lnTo>
                  <a:close/>
                </a:path>
                <a:path w="1213484" h="1223645" extrusionOk="0">
                  <a:moveTo>
                    <a:pt x="700430" y="457733"/>
                  </a:moveTo>
                  <a:lnTo>
                    <a:pt x="698995" y="450672"/>
                  </a:lnTo>
                  <a:lnTo>
                    <a:pt x="695109" y="444893"/>
                  </a:lnTo>
                  <a:lnTo>
                    <a:pt x="689330" y="441007"/>
                  </a:lnTo>
                  <a:lnTo>
                    <a:pt x="682269" y="439572"/>
                  </a:lnTo>
                  <a:lnTo>
                    <a:pt x="475310" y="439572"/>
                  </a:lnTo>
                  <a:lnTo>
                    <a:pt x="468236" y="441007"/>
                  </a:lnTo>
                  <a:lnTo>
                    <a:pt x="462470" y="444893"/>
                  </a:lnTo>
                  <a:lnTo>
                    <a:pt x="458584" y="450672"/>
                  </a:lnTo>
                  <a:lnTo>
                    <a:pt x="457161" y="457733"/>
                  </a:lnTo>
                  <a:lnTo>
                    <a:pt x="458584" y="464807"/>
                  </a:lnTo>
                  <a:lnTo>
                    <a:pt x="462470" y="470573"/>
                  </a:lnTo>
                  <a:lnTo>
                    <a:pt x="468236" y="474459"/>
                  </a:lnTo>
                  <a:lnTo>
                    <a:pt x="475310" y="475881"/>
                  </a:lnTo>
                  <a:lnTo>
                    <a:pt x="682269" y="475881"/>
                  </a:lnTo>
                  <a:lnTo>
                    <a:pt x="689330" y="474459"/>
                  </a:lnTo>
                  <a:lnTo>
                    <a:pt x="695109" y="470573"/>
                  </a:lnTo>
                  <a:lnTo>
                    <a:pt x="698995" y="464807"/>
                  </a:lnTo>
                  <a:lnTo>
                    <a:pt x="700430" y="457733"/>
                  </a:lnTo>
                  <a:close/>
                </a:path>
                <a:path w="1213484" h="1223645" extrusionOk="0">
                  <a:moveTo>
                    <a:pt x="985786" y="845477"/>
                  </a:moveTo>
                  <a:lnTo>
                    <a:pt x="981494" y="824306"/>
                  </a:lnTo>
                  <a:lnTo>
                    <a:pt x="969810" y="806983"/>
                  </a:lnTo>
                  <a:lnTo>
                    <a:pt x="952500" y="795299"/>
                  </a:lnTo>
                  <a:lnTo>
                    <a:pt x="949477" y="794689"/>
                  </a:lnTo>
                  <a:lnTo>
                    <a:pt x="949477" y="845477"/>
                  </a:lnTo>
                  <a:lnTo>
                    <a:pt x="948042" y="852538"/>
                  </a:lnTo>
                  <a:lnTo>
                    <a:pt x="944143" y="858316"/>
                  </a:lnTo>
                  <a:lnTo>
                    <a:pt x="938377" y="862215"/>
                  </a:lnTo>
                  <a:lnTo>
                    <a:pt x="931316" y="863638"/>
                  </a:lnTo>
                  <a:lnTo>
                    <a:pt x="835698" y="863638"/>
                  </a:lnTo>
                  <a:lnTo>
                    <a:pt x="828636" y="862215"/>
                  </a:lnTo>
                  <a:lnTo>
                    <a:pt x="822858" y="858316"/>
                  </a:lnTo>
                  <a:lnTo>
                    <a:pt x="818959" y="852538"/>
                  </a:lnTo>
                  <a:lnTo>
                    <a:pt x="817537" y="845477"/>
                  </a:lnTo>
                  <a:lnTo>
                    <a:pt x="817537" y="682078"/>
                  </a:lnTo>
                  <a:lnTo>
                    <a:pt x="818959" y="675030"/>
                  </a:lnTo>
                  <a:lnTo>
                    <a:pt x="822858" y="669251"/>
                  </a:lnTo>
                  <a:lnTo>
                    <a:pt x="828636" y="665365"/>
                  </a:lnTo>
                  <a:lnTo>
                    <a:pt x="835698" y="663930"/>
                  </a:lnTo>
                  <a:lnTo>
                    <a:pt x="842759" y="665365"/>
                  </a:lnTo>
                  <a:lnTo>
                    <a:pt x="848525" y="669251"/>
                  </a:lnTo>
                  <a:lnTo>
                    <a:pt x="852411" y="675030"/>
                  </a:lnTo>
                  <a:lnTo>
                    <a:pt x="853846" y="682078"/>
                  </a:lnTo>
                  <a:lnTo>
                    <a:pt x="853846" y="809167"/>
                  </a:lnTo>
                  <a:lnTo>
                    <a:pt x="855268" y="816241"/>
                  </a:lnTo>
                  <a:lnTo>
                    <a:pt x="859155" y="822007"/>
                  </a:lnTo>
                  <a:lnTo>
                    <a:pt x="864933" y="825893"/>
                  </a:lnTo>
                  <a:lnTo>
                    <a:pt x="872007" y="827316"/>
                  </a:lnTo>
                  <a:lnTo>
                    <a:pt x="931316" y="827316"/>
                  </a:lnTo>
                  <a:lnTo>
                    <a:pt x="938377" y="828751"/>
                  </a:lnTo>
                  <a:lnTo>
                    <a:pt x="944143" y="832650"/>
                  </a:lnTo>
                  <a:lnTo>
                    <a:pt x="948042" y="838428"/>
                  </a:lnTo>
                  <a:lnTo>
                    <a:pt x="949477" y="845477"/>
                  </a:lnTo>
                  <a:lnTo>
                    <a:pt x="949477" y="794689"/>
                  </a:lnTo>
                  <a:lnTo>
                    <a:pt x="931316" y="791006"/>
                  </a:lnTo>
                  <a:lnTo>
                    <a:pt x="890155" y="791006"/>
                  </a:lnTo>
                  <a:lnTo>
                    <a:pt x="890155" y="682078"/>
                  </a:lnTo>
                  <a:lnTo>
                    <a:pt x="886472" y="663930"/>
                  </a:lnTo>
                  <a:lnTo>
                    <a:pt x="885863" y="660908"/>
                  </a:lnTo>
                  <a:lnTo>
                    <a:pt x="874179" y="643597"/>
                  </a:lnTo>
                  <a:lnTo>
                    <a:pt x="856869" y="631913"/>
                  </a:lnTo>
                  <a:lnTo>
                    <a:pt x="835698" y="627621"/>
                  </a:lnTo>
                  <a:lnTo>
                    <a:pt x="814514" y="631913"/>
                  </a:lnTo>
                  <a:lnTo>
                    <a:pt x="797191" y="643597"/>
                  </a:lnTo>
                  <a:lnTo>
                    <a:pt x="785507" y="660908"/>
                  </a:lnTo>
                  <a:lnTo>
                    <a:pt x="781227" y="682078"/>
                  </a:lnTo>
                  <a:lnTo>
                    <a:pt x="781227" y="845477"/>
                  </a:lnTo>
                  <a:lnTo>
                    <a:pt x="785507" y="866660"/>
                  </a:lnTo>
                  <a:lnTo>
                    <a:pt x="797191" y="883983"/>
                  </a:lnTo>
                  <a:lnTo>
                    <a:pt x="814514" y="895667"/>
                  </a:lnTo>
                  <a:lnTo>
                    <a:pt x="835698" y="899947"/>
                  </a:lnTo>
                  <a:lnTo>
                    <a:pt x="931316" y="899947"/>
                  </a:lnTo>
                  <a:lnTo>
                    <a:pt x="952500" y="895667"/>
                  </a:lnTo>
                  <a:lnTo>
                    <a:pt x="969810" y="883983"/>
                  </a:lnTo>
                  <a:lnTo>
                    <a:pt x="981494" y="866660"/>
                  </a:lnTo>
                  <a:lnTo>
                    <a:pt x="982103" y="863638"/>
                  </a:lnTo>
                  <a:lnTo>
                    <a:pt x="985786" y="845477"/>
                  </a:lnTo>
                  <a:close/>
                </a:path>
                <a:path w="1213484" h="1223645" extrusionOk="0">
                  <a:moveTo>
                    <a:pt x="1116266" y="845477"/>
                  </a:moveTo>
                  <a:lnTo>
                    <a:pt x="1112583" y="800036"/>
                  </a:lnTo>
                  <a:lnTo>
                    <a:pt x="1101928" y="756894"/>
                  </a:lnTo>
                  <a:lnTo>
                    <a:pt x="1084897" y="716648"/>
                  </a:lnTo>
                  <a:lnTo>
                    <a:pt x="1079957" y="708698"/>
                  </a:lnTo>
                  <a:lnTo>
                    <a:pt x="1079957" y="845477"/>
                  </a:lnTo>
                  <a:lnTo>
                    <a:pt x="1074978" y="894651"/>
                  </a:lnTo>
                  <a:lnTo>
                    <a:pt x="1060729" y="940473"/>
                  </a:lnTo>
                  <a:lnTo>
                    <a:pt x="1038174" y="981964"/>
                  </a:lnTo>
                  <a:lnTo>
                    <a:pt x="1008329" y="1018120"/>
                  </a:lnTo>
                  <a:lnTo>
                    <a:pt x="972159" y="1047978"/>
                  </a:lnTo>
                  <a:lnTo>
                    <a:pt x="930681" y="1070521"/>
                  </a:lnTo>
                  <a:lnTo>
                    <a:pt x="884859" y="1084770"/>
                  </a:lnTo>
                  <a:lnTo>
                    <a:pt x="835698" y="1089736"/>
                  </a:lnTo>
                  <a:lnTo>
                    <a:pt x="786523" y="1084770"/>
                  </a:lnTo>
                  <a:lnTo>
                    <a:pt x="740702" y="1070521"/>
                  </a:lnTo>
                  <a:lnTo>
                    <a:pt x="699211" y="1047978"/>
                  </a:lnTo>
                  <a:lnTo>
                    <a:pt x="663054" y="1018120"/>
                  </a:lnTo>
                  <a:lnTo>
                    <a:pt x="633196" y="981964"/>
                  </a:lnTo>
                  <a:lnTo>
                    <a:pt x="610654" y="940473"/>
                  </a:lnTo>
                  <a:lnTo>
                    <a:pt x="596404" y="894651"/>
                  </a:lnTo>
                  <a:lnTo>
                    <a:pt x="591439" y="845477"/>
                  </a:lnTo>
                  <a:lnTo>
                    <a:pt x="596404" y="796315"/>
                  </a:lnTo>
                  <a:lnTo>
                    <a:pt x="610654" y="750493"/>
                  </a:lnTo>
                  <a:lnTo>
                    <a:pt x="633196" y="709002"/>
                  </a:lnTo>
                  <a:lnTo>
                    <a:pt x="663054" y="672846"/>
                  </a:lnTo>
                  <a:lnTo>
                    <a:pt x="699211" y="642988"/>
                  </a:lnTo>
                  <a:lnTo>
                    <a:pt x="740702" y="620445"/>
                  </a:lnTo>
                  <a:lnTo>
                    <a:pt x="786523" y="606196"/>
                  </a:lnTo>
                  <a:lnTo>
                    <a:pt x="835698" y="601218"/>
                  </a:lnTo>
                  <a:lnTo>
                    <a:pt x="884859" y="606196"/>
                  </a:lnTo>
                  <a:lnTo>
                    <a:pt x="930681" y="620445"/>
                  </a:lnTo>
                  <a:lnTo>
                    <a:pt x="972159" y="642988"/>
                  </a:lnTo>
                  <a:lnTo>
                    <a:pt x="1008329" y="672846"/>
                  </a:lnTo>
                  <a:lnTo>
                    <a:pt x="1038174" y="709002"/>
                  </a:lnTo>
                  <a:lnTo>
                    <a:pt x="1060729" y="750493"/>
                  </a:lnTo>
                  <a:lnTo>
                    <a:pt x="1074978" y="796315"/>
                  </a:lnTo>
                  <a:lnTo>
                    <a:pt x="1079957" y="845477"/>
                  </a:lnTo>
                  <a:lnTo>
                    <a:pt x="1079957" y="708698"/>
                  </a:lnTo>
                  <a:lnTo>
                    <a:pt x="1033995" y="647179"/>
                  </a:lnTo>
                  <a:lnTo>
                    <a:pt x="1001293" y="619112"/>
                  </a:lnTo>
                  <a:lnTo>
                    <a:pt x="964526" y="596277"/>
                  </a:lnTo>
                  <a:lnTo>
                    <a:pt x="924280" y="579247"/>
                  </a:lnTo>
                  <a:lnTo>
                    <a:pt x="881138" y="568591"/>
                  </a:lnTo>
                  <a:lnTo>
                    <a:pt x="835698" y="564908"/>
                  </a:lnTo>
                  <a:lnTo>
                    <a:pt x="790244" y="568591"/>
                  </a:lnTo>
                  <a:lnTo>
                    <a:pt x="747102" y="579247"/>
                  </a:lnTo>
                  <a:lnTo>
                    <a:pt x="706856" y="596277"/>
                  </a:lnTo>
                  <a:lnTo>
                    <a:pt x="670090" y="619112"/>
                  </a:lnTo>
                  <a:lnTo>
                    <a:pt x="637387" y="647179"/>
                  </a:lnTo>
                  <a:lnTo>
                    <a:pt x="609320" y="679881"/>
                  </a:lnTo>
                  <a:lnTo>
                    <a:pt x="586473" y="716648"/>
                  </a:lnTo>
                  <a:lnTo>
                    <a:pt x="569442" y="756894"/>
                  </a:lnTo>
                  <a:lnTo>
                    <a:pt x="558787" y="800036"/>
                  </a:lnTo>
                  <a:lnTo>
                    <a:pt x="555117" y="845477"/>
                  </a:lnTo>
                  <a:lnTo>
                    <a:pt x="558787" y="890930"/>
                  </a:lnTo>
                  <a:lnTo>
                    <a:pt x="569442" y="934072"/>
                  </a:lnTo>
                  <a:lnTo>
                    <a:pt x="586473" y="974318"/>
                  </a:lnTo>
                  <a:lnTo>
                    <a:pt x="609320" y="1011085"/>
                  </a:lnTo>
                  <a:lnTo>
                    <a:pt x="637387" y="1043787"/>
                  </a:lnTo>
                  <a:lnTo>
                    <a:pt x="670090" y="1071854"/>
                  </a:lnTo>
                  <a:lnTo>
                    <a:pt x="706856" y="1094689"/>
                  </a:lnTo>
                  <a:lnTo>
                    <a:pt x="747102" y="1111719"/>
                  </a:lnTo>
                  <a:lnTo>
                    <a:pt x="790244" y="1122375"/>
                  </a:lnTo>
                  <a:lnTo>
                    <a:pt x="835698" y="1126045"/>
                  </a:lnTo>
                  <a:lnTo>
                    <a:pt x="881138" y="1122375"/>
                  </a:lnTo>
                  <a:lnTo>
                    <a:pt x="924280" y="1111719"/>
                  </a:lnTo>
                  <a:lnTo>
                    <a:pt x="964526" y="1094689"/>
                  </a:lnTo>
                  <a:lnTo>
                    <a:pt x="972489" y="1089736"/>
                  </a:lnTo>
                  <a:lnTo>
                    <a:pt x="1001293" y="1071854"/>
                  </a:lnTo>
                  <a:lnTo>
                    <a:pt x="1033995" y="1043787"/>
                  </a:lnTo>
                  <a:lnTo>
                    <a:pt x="1062062" y="1011085"/>
                  </a:lnTo>
                  <a:lnTo>
                    <a:pt x="1084897" y="974318"/>
                  </a:lnTo>
                  <a:lnTo>
                    <a:pt x="1101928" y="934072"/>
                  </a:lnTo>
                  <a:lnTo>
                    <a:pt x="1112583" y="890930"/>
                  </a:lnTo>
                  <a:lnTo>
                    <a:pt x="1116266" y="845477"/>
                  </a:lnTo>
                  <a:close/>
                </a:path>
                <a:path w="1213484" h="1223645" extrusionOk="0">
                  <a:moveTo>
                    <a:pt x="1213319" y="845477"/>
                  </a:moveTo>
                  <a:lnTo>
                    <a:pt x="1210221" y="796721"/>
                  </a:lnTo>
                  <a:lnTo>
                    <a:pt x="1201039" y="749338"/>
                  </a:lnTo>
                  <a:lnTo>
                    <a:pt x="1185887" y="703732"/>
                  </a:lnTo>
                  <a:lnTo>
                    <a:pt x="1164920" y="660311"/>
                  </a:lnTo>
                  <a:lnTo>
                    <a:pt x="1138262" y="619480"/>
                  </a:lnTo>
                  <a:lnTo>
                    <a:pt x="1126312" y="612394"/>
                  </a:lnTo>
                  <a:lnTo>
                    <a:pt x="1119352" y="612736"/>
                  </a:lnTo>
                  <a:lnTo>
                    <a:pt x="1112850" y="615823"/>
                  </a:lnTo>
                  <a:lnTo>
                    <a:pt x="1108036" y="621207"/>
                  </a:lnTo>
                  <a:lnTo>
                    <a:pt x="1105750" y="627773"/>
                  </a:lnTo>
                  <a:lnTo>
                    <a:pt x="1106093" y="634733"/>
                  </a:lnTo>
                  <a:lnTo>
                    <a:pt x="1109192" y="641235"/>
                  </a:lnTo>
                  <a:lnTo>
                    <a:pt x="1138504" y="687730"/>
                  </a:lnTo>
                  <a:lnTo>
                    <a:pt x="1159738" y="737743"/>
                  </a:lnTo>
                  <a:lnTo>
                    <a:pt x="1172654" y="790562"/>
                  </a:lnTo>
                  <a:lnTo>
                    <a:pt x="1177023" y="845477"/>
                  </a:lnTo>
                  <a:lnTo>
                    <a:pt x="1173899" y="891743"/>
                  </a:lnTo>
                  <a:lnTo>
                    <a:pt x="1164805" y="936117"/>
                  </a:lnTo>
                  <a:lnTo>
                    <a:pt x="1150150" y="978217"/>
                  </a:lnTo>
                  <a:lnTo>
                    <a:pt x="1130350" y="1017625"/>
                  </a:lnTo>
                  <a:lnTo>
                    <a:pt x="1105801" y="1053934"/>
                  </a:lnTo>
                  <a:lnTo>
                    <a:pt x="1076934" y="1086726"/>
                  </a:lnTo>
                  <a:lnTo>
                    <a:pt x="1044130" y="1115593"/>
                  </a:lnTo>
                  <a:lnTo>
                    <a:pt x="1007833" y="1140142"/>
                  </a:lnTo>
                  <a:lnTo>
                    <a:pt x="968425" y="1159941"/>
                  </a:lnTo>
                  <a:lnTo>
                    <a:pt x="926325" y="1174597"/>
                  </a:lnTo>
                  <a:lnTo>
                    <a:pt x="881938" y="1183690"/>
                  </a:lnTo>
                  <a:lnTo>
                    <a:pt x="835698" y="1186802"/>
                  </a:lnTo>
                  <a:lnTo>
                    <a:pt x="825906" y="1186141"/>
                  </a:lnTo>
                  <a:lnTo>
                    <a:pt x="789444" y="1183690"/>
                  </a:lnTo>
                  <a:lnTo>
                    <a:pt x="745058" y="1174597"/>
                  </a:lnTo>
                  <a:lnTo>
                    <a:pt x="702970" y="1159941"/>
                  </a:lnTo>
                  <a:lnTo>
                    <a:pt x="663562" y="1140142"/>
                  </a:lnTo>
                  <a:lnTo>
                    <a:pt x="627253" y="1115593"/>
                  </a:lnTo>
                  <a:lnTo>
                    <a:pt x="594461" y="1086726"/>
                  </a:lnTo>
                  <a:lnTo>
                    <a:pt x="589432" y="1081011"/>
                  </a:lnTo>
                  <a:lnTo>
                    <a:pt x="565581" y="1053934"/>
                  </a:lnTo>
                  <a:lnTo>
                    <a:pt x="541045" y="1017625"/>
                  </a:lnTo>
                  <a:lnTo>
                    <a:pt x="521246" y="978217"/>
                  </a:lnTo>
                  <a:lnTo>
                    <a:pt x="506590" y="936117"/>
                  </a:lnTo>
                  <a:lnTo>
                    <a:pt x="497497" y="891743"/>
                  </a:lnTo>
                  <a:lnTo>
                    <a:pt x="494385" y="845477"/>
                  </a:lnTo>
                  <a:lnTo>
                    <a:pt x="497497" y="799236"/>
                  </a:lnTo>
                  <a:lnTo>
                    <a:pt x="506590" y="754849"/>
                  </a:lnTo>
                  <a:lnTo>
                    <a:pt x="521246" y="712762"/>
                  </a:lnTo>
                  <a:lnTo>
                    <a:pt x="541045" y="673354"/>
                  </a:lnTo>
                  <a:lnTo>
                    <a:pt x="565581" y="637044"/>
                  </a:lnTo>
                  <a:lnTo>
                    <a:pt x="594461" y="604253"/>
                  </a:lnTo>
                  <a:lnTo>
                    <a:pt x="627253" y="575373"/>
                  </a:lnTo>
                  <a:lnTo>
                    <a:pt x="663562" y="550837"/>
                  </a:lnTo>
                  <a:lnTo>
                    <a:pt x="702970" y="531037"/>
                  </a:lnTo>
                  <a:lnTo>
                    <a:pt x="745058" y="516382"/>
                  </a:lnTo>
                  <a:lnTo>
                    <a:pt x="789444" y="507288"/>
                  </a:lnTo>
                  <a:lnTo>
                    <a:pt x="835698" y="504164"/>
                  </a:lnTo>
                  <a:lnTo>
                    <a:pt x="885037" y="507746"/>
                  </a:lnTo>
                  <a:lnTo>
                    <a:pt x="932942" y="518299"/>
                  </a:lnTo>
                  <a:lnTo>
                    <a:pt x="978712" y="535546"/>
                  </a:lnTo>
                  <a:lnTo>
                    <a:pt x="1021638" y="559244"/>
                  </a:lnTo>
                  <a:lnTo>
                    <a:pt x="1061021" y="589102"/>
                  </a:lnTo>
                  <a:lnTo>
                    <a:pt x="1067269" y="592709"/>
                  </a:lnTo>
                  <a:lnTo>
                    <a:pt x="1091133" y="574319"/>
                  </a:lnTo>
                  <a:lnTo>
                    <a:pt x="1089367" y="567588"/>
                  </a:lnTo>
                  <a:lnTo>
                    <a:pt x="1037920" y="526542"/>
                  </a:lnTo>
                  <a:lnTo>
                    <a:pt x="996670" y="504164"/>
                  </a:lnTo>
                  <a:lnTo>
                    <a:pt x="986345" y="499186"/>
                  </a:lnTo>
                  <a:lnTo>
                    <a:pt x="986345" y="485571"/>
                  </a:lnTo>
                  <a:lnTo>
                    <a:pt x="986332" y="233464"/>
                  </a:lnTo>
                  <a:lnTo>
                    <a:pt x="978433" y="184607"/>
                  </a:lnTo>
                  <a:lnTo>
                    <a:pt x="956437" y="142113"/>
                  </a:lnTo>
                  <a:lnTo>
                    <a:pt x="950036" y="135724"/>
                  </a:lnTo>
                  <a:lnTo>
                    <a:pt x="950036" y="485571"/>
                  </a:lnTo>
                  <a:lnTo>
                    <a:pt x="933145" y="480656"/>
                  </a:lnTo>
                  <a:lnTo>
                    <a:pt x="916025" y="476504"/>
                  </a:lnTo>
                  <a:lnTo>
                    <a:pt x="898715" y="473163"/>
                  </a:lnTo>
                  <a:lnTo>
                    <a:pt x="881214" y="470611"/>
                  </a:lnTo>
                  <a:lnTo>
                    <a:pt x="881214" y="467969"/>
                  </a:lnTo>
                  <a:lnTo>
                    <a:pt x="881202" y="233464"/>
                  </a:lnTo>
                  <a:lnTo>
                    <a:pt x="850836" y="187718"/>
                  </a:lnTo>
                  <a:lnTo>
                    <a:pt x="844905" y="186524"/>
                  </a:lnTo>
                  <a:lnTo>
                    <a:pt x="844905" y="226110"/>
                  </a:lnTo>
                  <a:lnTo>
                    <a:pt x="844905" y="467969"/>
                  </a:lnTo>
                  <a:lnTo>
                    <a:pt x="841844" y="467893"/>
                  </a:lnTo>
                  <a:lnTo>
                    <a:pt x="838771" y="467855"/>
                  </a:lnTo>
                  <a:lnTo>
                    <a:pt x="835698" y="467855"/>
                  </a:lnTo>
                  <a:lnTo>
                    <a:pt x="788390" y="470814"/>
                  </a:lnTo>
                  <a:lnTo>
                    <a:pt x="742823" y="479412"/>
                  </a:lnTo>
                  <a:lnTo>
                    <a:pt x="699350" y="493318"/>
                  </a:lnTo>
                  <a:lnTo>
                    <a:pt x="658317" y="512178"/>
                  </a:lnTo>
                  <a:lnTo>
                    <a:pt x="620090" y="535609"/>
                  </a:lnTo>
                  <a:lnTo>
                    <a:pt x="585038" y="563283"/>
                  </a:lnTo>
                  <a:lnTo>
                    <a:pt x="553491" y="594829"/>
                  </a:lnTo>
                  <a:lnTo>
                    <a:pt x="525818" y="629881"/>
                  </a:lnTo>
                  <a:lnTo>
                    <a:pt x="502386" y="668108"/>
                  </a:lnTo>
                  <a:lnTo>
                    <a:pt x="483527" y="709142"/>
                  </a:lnTo>
                  <a:lnTo>
                    <a:pt x="469620" y="752614"/>
                  </a:lnTo>
                  <a:lnTo>
                    <a:pt x="461022" y="798182"/>
                  </a:lnTo>
                  <a:lnTo>
                    <a:pt x="458076" y="845477"/>
                  </a:lnTo>
                  <a:lnTo>
                    <a:pt x="461708" y="897953"/>
                  </a:lnTo>
                  <a:lnTo>
                    <a:pt x="472274" y="948232"/>
                  </a:lnTo>
                  <a:lnTo>
                    <a:pt x="489305" y="995819"/>
                  </a:lnTo>
                  <a:lnTo>
                    <a:pt x="512292" y="1040244"/>
                  </a:lnTo>
                  <a:lnTo>
                    <a:pt x="540753" y="1081011"/>
                  </a:lnTo>
                  <a:lnTo>
                    <a:pt x="147421" y="1081011"/>
                  </a:lnTo>
                  <a:lnTo>
                    <a:pt x="141427" y="1075016"/>
                  </a:lnTo>
                  <a:lnTo>
                    <a:pt x="141427" y="342963"/>
                  </a:lnTo>
                  <a:lnTo>
                    <a:pt x="139992" y="335902"/>
                  </a:lnTo>
                  <a:lnTo>
                    <a:pt x="136105" y="330136"/>
                  </a:lnTo>
                  <a:lnTo>
                    <a:pt x="130327" y="326237"/>
                  </a:lnTo>
                  <a:lnTo>
                    <a:pt x="123266" y="324802"/>
                  </a:lnTo>
                  <a:lnTo>
                    <a:pt x="116192" y="326237"/>
                  </a:lnTo>
                  <a:lnTo>
                    <a:pt x="110426" y="330136"/>
                  </a:lnTo>
                  <a:lnTo>
                    <a:pt x="106540" y="335902"/>
                  </a:lnTo>
                  <a:lnTo>
                    <a:pt x="105117" y="342963"/>
                  </a:lnTo>
                  <a:lnTo>
                    <a:pt x="105117" y="1067650"/>
                  </a:lnTo>
                  <a:lnTo>
                    <a:pt x="109016" y="1086980"/>
                  </a:lnTo>
                  <a:lnTo>
                    <a:pt x="119672" y="1102766"/>
                  </a:lnTo>
                  <a:lnTo>
                    <a:pt x="135458" y="1113421"/>
                  </a:lnTo>
                  <a:lnTo>
                    <a:pt x="154787" y="1117320"/>
                  </a:lnTo>
                  <a:lnTo>
                    <a:pt x="573862" y="1117320"/>
                  </a:lnTo>
                  <a:lnTo>
                    <a:pt x="596379" y="1137373"/>
                  </a:lnTo>
                  <a:lnTo>
                    <a:pt x="620458" y="1155598"/>
                  </a:lnTo>
                  <a:lnTo>
                    <a:pt x="645972" y="1171892"/>
                  </a:lnTo>
                  <a:lnTo>
                    <a:pt x="672833" y="1186141"/>
                  </a:lnTo>
                  <a:lnTo>
                    <a:pt x="154787" y="1186141"/>
                  </a:lnTo>
                  <a:lnTo>
                    <a:pt x="108712" y="1176820"/>
                  </a:lnTo>
                  <a:lnTo>
                    <a:pt x="71043" y="1151394"/>
                  </a:lnTo>
                  <a:lnTo>
                    <a:pt x="45631" y="1113726"/>
                  </a:lnTo>
                  <a:lnTo>
                    <a:pt x="36309" y="1067650"/>
                  </a:lnTo>
                  <a:lnTo>
                    <a:pt x="36309" y="233464"/>
                  </a:lnTo>
                  <a:lnTo>
                    <a:pt x="45631" y="187401"/>
                  </a:lnTo>
                  <a:lnTo>
                    <a:pt x="71043" y="149733"/>
                  </a:lnTo>
                  <a:lnTo>
                    <a:pt x="108712" y="124320"/>
                  </a:lnTo>
                  <a:lnTo>
                    <a:pt x="154787" y="114985"/>
                  </a:lnTo>
                  <a:lnTo>
                    <a:pt x="222542" y="114985"/>
                  </a:lnTo>
                  <a:lnTo>
                    <a:pt x="222542" y="183807"/>
                  </a:lnTo>
                  <a:lnTo>
                    <a:pt x="154787" y="183807"/>
                  </a:lnTo>
                  <a:lnTo>
                    <a:pt x="135458" y="187718"/>
                  </a:lnTo>
                  <a:lnTo>
                    <a:pt x="119672" y="198374"/>
                  </a:lnTo>
                  <a:lnTo>
                    <a:pt x="109016" y="214172"/>
                  </a:lnTo>
                  <a:lnTo>
                    <a:pt x="105117" y="233464"/>
                  </a:lnTo>
                  <a:lnTo>
                    <a:pt x="105117" y="264121"/>
                  </a:lnTo>
                  <a:lnTo>
                    <a:pt x="106540" y="271195"/>
                  </a:lnTo>
                  <a:lnTo>
                    <a:pt x="110426" y="276961"/>
                  </a:lnTo>
                  <a:lnTo>
                    <a:pt x="116205" y="280847"/>
                  </a:lnTo>
                  <a:lnTo>
                    <a:pt x="123278" y="282270"/>
                  </a:lnTo>
                  <a:lnTo>
                    <a:pt x="130340" y="280847"/>
                  </a:lnTo>
                  <a:lnTo>
                    <a:pt x="136105" y="276961"/>
                  </a:lnTo>
                  <a:lnTo>
                    <a:pt x="140004" y="271195"/>
                  </a:lnTo>
                  <a:lnTo>
                    <a:pt x="141439" y="264121"/>
                  </a:lnTo>
                  <a:lnTo>
                    <a:pt x="141439" y="226110"/>
                  </a:lnTo>
                  <a:lnTo>
                    <a:pt x="147421" y="220116"/>
                  </a:lnTo>
                  <a:lnTo>
                    <a:pt x="231114" y="220116"/>
                  </a:lnTo>
                  <a:lnTo>
                    <a:pt x="242989" y="237007"/>
                  </a:lnTo>
                  <a:lnTo>
                    <a:pt x="258876" y="250139"/>
                  </a:lnTo>
                  <a:lnTo>
                    <a:pt x="277926" y="258635"/>
                  </a:lnTo>
                  <a:lnTo>
                    <a:pt x="299288" y="261658"/>
                  </a:lnTo>
                  <a:lnTo>
                    <a:pt x="687044" y="261658"/>
                  </a:lnTo>
                  <a:lnTo>
                    <a:pt x="708380" y="258635"/>
                  </a:lnTo>
                  <a:lnTo>
                    <a:pt x="727430" y="250139"/>
                  </a:lnTo>
                  <a:lnTo>
                    <a:pt x="743318" y="237007"/>
                  </a:lnTo>
                  <a:lnTo>
                    <a:pt x="751509" y="225348"/>
                  </a:lnTo>
                  <a:lnTo>
                    <a:pt x="755192" y="220116"/>
                  </a:lnTo>
                  <a:lnTo>
                    <a:pt x="838911" y="220116"/>
                  </a:lnTo>
                  <a:lnTo>
                    <a:pt x="844905" y="226110"/>
                  </a:lnTo>
                  <a:lnTo>
                    <a:pt x="844905" y="186524"/>
                  </a:lnTo>
                  <a:lnTo>
                    <a:pt x="831532" y="183807"/>
                  </a:lnTo>
                  <a:lnTo>
                    <a:pt x="763778" y="183807"/>
                  </a:lnTo>
                  <a:lnTo>
                    <a:pt x="763778" y="114985"/>
                  </a:lnTo>
                  <a:lnTo>
                    <a:pt x="831532" y="114985"/>
                  </a:lnTo>
                  <a:lnTo>
                    <a:pt x="877608" y="124320"/>
                  </a:lnTo>
                  <a:lnTo>
                    <a:pt x="915276" y="149733"/>
                  </a:lnTo>
                  <a:lnTo>
                    <a:pt x="940701" y="187401"/>
                  </a:lnTo>
                  <a:lnTo>
                    <a:pt x="950023" y="233464"/>
                  </a:lnTo>
                  <a:lnTo>
                    <a:pt x="950036" y="485571"/>
                  </a:lnTo>
                  <a:lnTo>
                    <a:pt x="950036" y="135724"/>
                  </a:lnTo>
                  <a:lnTo>
                    <a:pt x="929297" y="114985"/>
                  </a:lnTo>
                  <a:lnTo>
                    <a:pt x="922896" y="108585"/>
                  </a:lnTo>
                  <a:lnTo>
                    <a:pt x="880414" y="86588"/>
                  </a:lnTo>
                  <a:lnTo>
                    <a:pt x="831532" y="78676"/>
                  </a:lnTo>
                  <a:lnTo>
                    <a:pt x="763778" y="78676"/>
                  </a:lnTo>
                  <a:lnTo>
                    <a:pt x="763778" y="76746"/>
                  </a:lnTo>
                  <a:lnTo>
                    <a:pt x="757732" y="46913"/>
                  </a:lnTo>
                  <a:lnTo>
                    <a:pt x="750582" y="36309"/>
                  </a:lnTo>
                  <a:lnTo>
                    <a:pt x="741273" y="22504"/>
                  </a:lnTo>
                  <a:lnTo>
                    <a:pt x="727468" y="13208"/>
                  </a:lnTo>
                  <a:lnTo>
                    <a:pt x="727468" y="76746"/>
                  </a:lnTo>
                  <a:lnTo>
                    <a:pt x="727468" y="184912"/>
                  </a:lnTo>
                  <a:lnTo>
                    <a:pt x="724281" y="200647"/>
                  </a:lnTo>
                  <a:lnTo>
                    <a:pt x="715606" y="213499"/>
                  </a:lnTo>
                  <a:lnTo>
                    <a:pt x="702754" y="222173"/>
                  </a:lnTo>
                  <a:lnTo>
                    <a:pt x="687044" y="225348"/>
                  </a:lnTo>
                  <a:lnTo>
                    <a:pt x="299288" y="225348"/>
                  </a:lnTo>
                  <a:lnTo>
                    <a:pt x="283552" y="222173"/>
                  </a:lnTo>
                  <a:lnTo>
                    <a:pt x="280517" y="220116"/>
                  </a:lnTo>
                  <a:lnTo>
                    <a:pt x="270700" y="213499"/>
                  </a:lnTo>
                  <a:lnTo>
                    <a:pt x="262026" y="200647"/>
                  </a:lnTo>
                  <a:lnTo>
                    <a:pt x="258851" y="184912"/>
                  </a:lnTo>
                  <a:lnTo>
                    <a:pt x="258851" y="114985"/>
                  </a:lnTo>
                  <a:lnTo>
                    <a:pt x="258851" y="76746"/>
                  </a:lnTo>
                  <a:lnTo>
                    <a:pt x="262026" y="61036"/>
                  </a:lnTo>
                  <a:lnTo>
                    <a:pt x="270700" y="48171"/>
                  </a:lnTo>
                  <a:lnTo>
                    <a:pt x="283552" y="39497"/>
                  </a:lnTo>
                  <a:lnTo>
                    <a:pt x="299288" y="36309"/>
                  </a:lnTo>
                  <a:lnTo>
                    <a:pt x="687044" y="36309"/>
                  </a:lnTo>
                  <a:lnTo>
                    <a:pt x="702754" y="39497"/>
                  </a:lnTo>
                  <a:lnTo>
                    <a:pt x="715606" y="48171"/>
                  </a:lnTo>
                  <a:lnTo>
                    <a:pt x="724281" y="61036"/>
                  </a:lnTo>
                  <a:lnTo>
                    <a:pt x="727468" y="76746"/>
                  </a:lnTo>
                  <a:lnTo>
                    <a:pt x="727468" y="13208"/>
                  </a:lnTo>
                  <a:lnTo>
                    <a:pt x="716864" y="6045"/>
                  </a:lnTo>
                  <a:lnTo>
                    <a:pt x="687031" y="0"/>
                  </a:lnTo>
                  <a:lnTo>
                    <a:pt x="299288" y="0"/>
                  </a:lnTo>
                  <a:lnTo>
                    <a:pt x="269443" y="6045"/>
                  </a:lnTo>
                  <a:lnTo>
                    <a:pt x="245046" y="22504"/>
                  </a:lnTo>
                  <a:lnTo>
                    <a:pt x="228574" y="46913"/>
                  </a:lnTo>
                  <a:lnTo>
                    <a:pt x="222542" y="76746"/>
                  </a:lnTo>
                  <a:lnTo>
                    <a:pt x="222542" y="78676"/>
                  </a:lnTo>
                  <a:lnTo>
                    <a:pt x="154787" y="78676"/>
                  </a:lnTo>
                  <a:lnTo>
                    <a:pt x="105905" y="86588"/>
                  </a:lnTo>
                  <a:lnTo>
                    <a:pt x="63423" y="108585"/>
                  </a:lnTo>
                  <a:lnTo>
                    <a:pt x="29895" y="142113"/>
                  </a:lnTo>
                  <a:lnTo>
                    <a:pt x="7899" y="184607"/>
                  </a:lnTo>
                  <a:lnTo>
                    <a:pt x="0" y="233464"/>
                  </a:lnTo>
                  <a:lnTo>
                    <a:pt x="0" y="1067650"/>
                  </a:lnTo>
                  <a:lnTo>
                    <a:pt x="7899" y="1116533"/>
                  </a:lnTo>
                  <a:lnTo>
                    <a:pt x="29895" y="1159014"/>
                  </a:lnTo>
                  <a:lnTo>
                    <a:pt x="63423" y="1192555"/>
                  </a:lnTo>
                  <a:lnTo>
                    <a:pt x="105905" y="1214551"/>
                  </a:lnTo>
                  <a:lnTo>
                    <a:pt x="154787" y="1222451"/>
                  </a:lnTo>
                  <a:lnTo>
                    <a:pt x="813752" y="1222451"/>
                  </a:lnTo>
                  <a:lnTo>
                    <a:pt x="821016" y="1222870"/>
                  </a:lnTo>
                  <a:lnTo>
                    <a:pt x="828332" y="1223111"/>
                  </a:lnTo>
                  <a:lnTo>
                    <a:pt x="835685" y="1223111"/>
                  </a:lnTo>
                  <a:lnTo>
                    <a:pt x="882980" y="1220165"/>
                  </a:lnTo>
                  <a:lnTo>
                    <a:pt x="928560" y="1211567"/>
                  </a:lnTo>
                  <a:lnTo>
                    <a:pt x="972032" y="1197660"/>
                  </a:lnTo>
                  <a:lnTo>
                    <a:pt x="995654" y="1186802"/>
                  </a:lnTo>
                  <a:lnTo>
                    <a:pt x="1013066" y="1178801"/>
                  </a:lnTo>
                  <a:lnTo>
                    <a:pt x="1051293" y="1155369"/>
                  </a:lnTo>
                  <a:lnTo>
                    <a:pt x="1086358" y="1127696"/>
                  </a:lnTo>
                  <a:lnTo>
                    <a:pt x="1117892" y="1096149"/>
                  </a:lnTo>
                  <a:lnTo>
                    <a:pt x="1145565" y="1061085"/>
                  </a:lnTo>
                  <a:lnTo>
                    <a:pt x="1169009" y="1022858"/>
                  </a:lnTo>
                  <a:lnTo>
                    <a:pt x="1187856" y="981837"/>
                  </a:lnTo>
                  <a:lnTo>
                    <a:pt x="1201762" y="938352"/>
                  </a:lnTo>
                  <a:lnTo>
                    <a:pt x="1210360" y="892784"/>
                  </a:lnTo>
                  <a:lnTo>
                    <a:pt x="1213319" y="845477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3" name="Google Shape;183;p9"/>
          <p:cNvSpPr/>
          <p:nvPr/>
        </p:nvSpPr>
        <p:spPr>
          <a:xfrm>
            <a:off x="9216847" y="2101900"/>
            <a:ext cx="1299845" cy="1278890"/>
          </a:xfrm>
          <a:custGeom>
            <a:avLst/>
            <a:gdLst/>
            <a:ahLst/>
            <a:cxnLst/>
            <a:rect l="l" t="t" r="r" b="b"/>
            <a:pathLst>
              <a:path w="1299845" h="1278889" extrusionOk="0">
                <a:moveTo>
                  <a:pt x="298297" y="724446"/>
                </a:moveTo>
                <a:lnTo>
                  <a:pt x="293255" y="699592"/>
                </a:lnTo>
                <a:lnTo>
                  <a:pt x="279552" y="679272"/>
                </a:lnTo>
                <a:lnTo>
                  <a:pt x="259232" y="665568"/>
                </a:lnTo>
                <a:lnTo>
                  <a:pt x="234378" y="660527"/>
                </a:lnTo>
                <a:lnTo>
                  <a:pt x="234378" y="617905"/>
                </a:lnTo>
                <a:lnTo>
                  <a:pt x="191770" y="617905"/>
                </a:lnTo>
                <a:lnTo>
                  <a:pt x="191770" y="660527"/>
                </a:lnTo>
                <a:lnTo>
                  <a:pt x="166903" y="665568"/>
                </a:lnTo>
                <a:lnTo>
                  <a:pt x="146583" y="679272"/>
                </a:lnTo>
                <a:lnTo>
                  <a:pt x="132867" y="699592"/>
                </a:lnTo>
                <a:lnTo>
                  <a:pt x="127838" y="724446"/>
                </a:lnTo>
                <a:lnTo>
                  <a:pt x="127838" y="745756"/>
                </a:lnTo>
                <a:lnTo>
                  <a:pt x="132867" y="770623"/>
                </a:lnTo>
                <a:lnTo>
                  <a:pt x="146583" y="790943"/>
                </a:lnTo>
                <a:lnTo>
                  <a:pt x="166903" y="804646"/>
                </a:lnTo>
                <a:lnTo>
                  <a:pt x="191770" y="809675"/>
                </a:lnTo>
                <a:lnTo>
                  <a:pt x="234378" y="809675"/>
                </a:lnTo>
                <a:lnTo>
                  <a:pt x="242658" y="811352"/>
                </a:lnTo>
                <a:lnTo>
                  <a:pt x="249428" y="815924"/>
                </a:lnTo>
                <a:lnTo>
                  <a:pt x="254000" y="822693"/>
                </a:lnTo>
                <a:lnTo>
                  <a:pt x="255689" y="830973"/>
                </a:lnTo>
                <a:lnTo>
                  <a:pt x="255689" y="852284"/>
                </a:lnTo>
                <a:lnTo>
                  <a:pt x="254000" y="860577"/>
                </a:lnTo>
                <a:lnTo>
                  <a:pt x="249428" y="867346"/>
                </a:lnTo>
                <a:lnTo>
                  <a:pt x="242658" y="871918"/>
                </a:lnTo>
                <a:lnTo>
                  <a:pt x="234378" y="873594"/>
                </a:lnTo>
                <a:lnTo>
                  <a:pt x="191770" y="873594"/>
                </a:lnTo>
                <a:lnTo>
                  <a:pt x="183476" y="871918"/>
                </a:lnTo>
                <a:lnTo>
                  <a:pt x="176695" y="867346"/>
                </a:lnTo>
                <a:lnTo>
                  <a:pt x="172123" y="860577"/>
                </a:lnTo>
                <a:lnTo>
                  <a:pt x="170459" y="852284"/>
                </a:lnTo>
                <a:lnTo>
                  <a:pt x="127838" y="852284"/>
                </a:lnTo>
                <a:lnTo>
                  <a:pt x="132867" y="877150"/>
                </a:lnTo>
                <a:lnTo>
                  <a:pt x="146583" y="897470"/>
                </a:lnTo>
                <a:lnTo>
                  <a:pt x="166903" y="911174"/>
                </a:lnTo>
                <a:lnTo>
                  <a:pt x="191770" y="916203"/>
                </a:lnTo>
                <a:lnTo>
                  <a:pt x="191770" y="958824"/>
                </a:lnTo>
                <a:lnTo>
                  <a:pt x="234378" y="958824"/>
                </a:lnTo>
                <a:lnTo>
                  <a:pt x="234378" y="916203"/>
                </a:lnTo>
                <a:lnTo>
                  <a:pt x="259232" y="911174"/>
                </a:lnTo>
                <a:lnTo>
                  <a:pt x="279552" y="897470"/>
                </a:lnTo>
                <a:lnTo>
                  <a:pt x="293255" y="877150"/>
                </a:lnTo>
                <a:lnTo>
                  <a:pt x="298297" y="852284"/>
                </a:lnTo>
                <a:lnTo>
                  <a:pt x="298297" y="830973"/>
                </a:lnTo>
                <a:lnTo>
                  <a:pt x="293255" y="806119"/>
                </a:lnTo>
                <a:lnTo>
                  <a:pt x="279552" y="785799"/>
                </a:lnTo>
                <a:lnTo>
                  <a:pt x="259232" y="772096"/>
                </a:lnTo>
                <a:lnTo>
                  <a:pt x="234378" y="767054"/>
                </a:lnTo>
                <a:lnTo>
                  <a:pt x="191770" y="767054"/>
                </a:lnTo>
                <a:lnTo>
                  <a:pt x="183476" y="765390"/>
                </a:lnTo>
                <a:lnTo>
                  <a:pt x="176695" y="760818"/>
                </a:lnTo>
                <a:lnTo>
                  <a:pt x="172123" y="754049"/>
                </a:lnTo>
                <a:lnTo>
                  <a:pt x="170459" y="745756"/>
                </a:lnTo>
                <a:lnTo>
                  <a:pt x="170459" y="724446"/>
                </a:lnTo>
                <a:lnTo>
                  <a:pt x="172123" y="716165"/>
                </a:lnTo>
                <a:lnTo>
                  <a:pt x="176695" y="709396"/>
                </a:lnTo>
                <a:lnTo>
                  <a:pt x="183476" y="704824"/>
                </a:lnTo>
                <a:lnTo>
                  <a:pt x="191770" y="703135"/>
                </a:lnTo>
                <a:lnTo>
                  <a:pt x="234378" y="703135"/>
                </a:lnTo>
                <a:lnTo>
                  <a:pt x="242658" y="704824"/>
                </a:lnTo>
                <a:lnTo>
                  <a:pt x="249428" y="709396"/>
                </a:lnTo>
                <a:lnTo>
                  <a:pt x="254000" y="716165"/>
                </a:lnTo>
                <a:lnTo>
                  <a:pt x="255689" y="724446"/>
                </a:lnTo>
                <a:lnTo>
                  <a:pt x="298297" y="724446"/>
                </a:lnTo>
                <a:close/>
              </a:path>
              <a:path w="1299845" h="1278889" extrusionOk="0">
                <a:moveTo>
                  <a:pt x="455206" y="184023"/>
                </a:moveTo>
                <a:lnTo>
                  <a:pt x="453644" y="175996"/>
                </a:lnTo>
                <a:lnTo>
                  <a:pt x="448957" y="168948"/>
                </a:lnTo>
                <a:lnTo>
                  <a:pt x="424865" y="149148"/>
                </a:lnTo>
                <a:lnTo>
                  <a:pt x="416445" y="142227"/>
                </a:lnTo>
                <a:lnTo>
                  <a:pt x="402844" y="134950"/>
                </a:lnTo>
                <a:lnTo>
                  <a:pt x="402844" y="184937"/>
                </a:lnTo>
                <a:lnTo>
                  <a:pt x="283235" y="304546"/>
                </a:lnTo>
                <a:lnTo>
                  <a:pt x="278549" y="311594"/>
                </a:lnTo>
                <a:lnTo>
                  <a:pt x="276987" y="319608"/>
                </a:lnTo>
                <a:lnTo>
                  <a:pt x="278549" y="327634"/>
                </a:lnTo>
                <a:lnTo>
                  <a:pt x="283235" y="334670"/>
                </a:lnTo>
                <a:lnTo>
                  <a:pt x="402844" y="454279"/>
                </a:lnTo>
                <a:lnTo>
                  <a:pt x="379336" y="469671"/>
                </a:lnTo>
                <a:lnTo>
                  <a:pt x="353783" y="480885"/>
                </a:lnTo>
                <a:lnTo>
                  <a:pt x="326618" y="487743"/>
                </a:lnTo>
                <a:lnTo>
                  <a:pt x="298297" y="490067"/>
                </a:lnTo>
                <a:lnTo>
                  <a:pt x="264782" y="486803"/>
                </a:lnTo>
                <a:lnTo>
                  <a:pt x="203784" y="461530"/>
                </a:lnTo>
                <a:lnTo>
                  <a:pt x="156375" y="414134"/>
                </a:lnTo>
                <a:lnTo>
                  <a:pt x="131102" y="353123"/>
                </a:lnTo>
                <a:lnTo>
                  <a:pt x="127838" y="319608"/>
                </a:lnTo>
                <a:lnTo>
                  <a:pt x="131102" y="286105"/>
                </a:lnTo>
                <a:lnTo>
                  <a:pt x="156375" y="225107"/>
                </a:lnTo>
                <a:lnTo>
                  <a:pt x="203784" y="177698"/>
                </a:lnTo>
                <a:lnTo>
                  <a:pt x="264782" y="152425"/>
                </a:lnTo>
                <a:lnTo>
                  <a:pt x="298297" y="149148"/>
                </a:lnTo>
                <a:lnTo>
                  <a:pt x="326618" y="151485"/>
                </a:lnTo>
                <a:lnTo>
                  <a:pt x="353783" y="158343"/>
                </a:lnTo>
                <a:lnTo>
                  <a:pt x="379336" y="169557"/>
                </a:lnTo>
                <a:lnTo>
                  <a:pt x="402844" y="184937"/>
                </a:lnTo>
                <a:lnTo>
                  <a:pt x="402844" y="134950"/>
                </a:lnTo>
                <a:lnTo>
                  <a:pt x="379882" y="122656"/>
                </a:lnTo>
                <a:lnTo>
                  <a:pt x="340182" y="110642"/>
                </a:lnTo>
                <a:lnTo>
                  <a:pt x="298297" y="106540"/>
                </a:lnTo>
                <a:lnTo>
                  <a:pt x="256400" y="110642"/>
                </a:lnTo>
                <a:lnTo>
                  <a:pt x="216712" y="122656"/>
                </a:lnTo>
                <a:lnTo>
                  <a:pt x="180149" y="142227"/>
                </a:lnTo>
                <a:lnTo>
                  <a:pt x="147637" y="168948"/>
                </a:lnTo>
                <a:lnTo>
                  <a:pt x="120904" y="201472"/>
                </a:lnTo>
                <a:lnTo>
                  <a:pt x="101333" y="238036"/>
                </a:lnTo>
                <a:lnTo>
                  <a:pt x="89319" y="277723"/>
                </a:lnTo>
                <a:lnTo>
                  <a:pt x="85229" y="319608"/>
                </a:lnTo>
                <a:lnTo>
                  <a:pt x="89319" y="361505"/>
                </a:lnTo>
                <a:lnTo>
                  <a:pt x="101333" y="401205"/>
                </a:lnTo>
                <a:lnTo>
                  <a:pt x="120904" y="437769"/>
                </a:lnTo>
                <a:lnTo>
                  <a:pt x="147637" y="470268"/>
                </a:lnTo>
                <a:lnTo>
                  <a:pt x="180149" y="497001"/>
                </a:lnTo>
                <a:lnTo>
                  <a:pt x="216712" y="516572"/>
                </a:lnTo>
                <a:lnTo>
                  <a:pt x="256400" y="528586"/>
                </a:lnTo>
                <a:lnTo>
                  <a:pt x="298297" y="532676"/>
                </a:lnTo>
                <a:lnTo>
                  <a:pt x="340182" y="528586"/>
                </a:lnTo>
                <a:lnTo>
                  <a:pt x="379882" y="516572"/>
                </a:lnTo>
                <a:lnTo>
                  <a:pt x="416445" y="497001"/>
                </a:lnTo>
                <a:lnTo>
                  <a:pt x="424865" y="490067"/>
                </a:lnTo>
                <a:lnTo>
                  <a:pt x="448957" y="470268"/>
                </a:lnTo>
                <a:lnTo>
                  <a:pt x="453644" y="463232"/>
                </a:lnTo>
                <a:lnTo>
                  <a:pt x="455206" y="455206"/>
                </a:lnTo>
                <a:lnTo>
                  <a:pt x="453644" y="447192"/>
                </a:lnTo>
                <a:lnTo>
                  <a:pt x="448957" y="440143"/>
                </a:lnTo>
                <a:lnTo>
                  <a:pt x="328422" y="319608"/>
                </a:lnTo>
                <a:lnTo>
                  <a:pt x="448957" y="199085"/>
                </a:lnTo>
                <a:lnTo>
                  <a:pt x="453644" y="192036"/>
                </a:lnTo>
                <a:lnTo>
                  <a:pt x="455206" y="184023"/>
                </a:lnTo>
                <a:close/>
              </a:path>
              <a:path w="1299845" h="1278889" extrusionOk="0">
                <a:moveTo>
                  <a:pt x="660514" y="319608"/>
                </a:moveTo>
                <a:lnTo>
                  <a:pt x="656412" y="277723"/>
                </a:lnTo>
                <a:lnTo>
                  <a:pt x="644398" y="238036"/>
                </a:lnTo>
                <a:lnTo>
                  <a:pt x="624827" y="201472"/>
                </a:lnTo>
                <a:lnTo>
                  <a:pt x="617905" y="193052"/>
                </a:lnTo>
                <a:lnTo>
                  <a:pt x="617905" y="319608"/>
                </a:lnTo>
                <a:lnTo>
                  <a:pt x="615569" y="347941"/>
                </a:lnTo>
                <a:lnTo>
                  <a:pt x="608711" y="375107"/>
                </a:lnTo>
                <a:lnTo>
                  <a:pt x="597496" y="400659"/>
                </a:lnTo>
                <a:lnTo>
                  <a:pt x="582117" y="424154"/>
                </a:lnTo>
                <a:lnTo>
                  <a:pt x="477583" y="319608"/>
                </a:lnTo>
                <a:lnTo>
                  <a:pt x="582117" y="215074"/>
                </a:lnTo>
                <a:lnTo>
                  <a:pt x="597496" y="238582"/>
                </a:lnTo>
                <a:lnTo>
                  <a:pt x="608711" y="264134"/>
                </a:lnTo>
                <a:lnTo>
                  <a:pt x="615569" y="291287"/>
                </a:lnTo>
                <a:lnTo>
                  <a:pt x="617905" y="319608"/>
                </a:lnTo>
                <a:lnTo>
                  <a:pt x="617905" y="193052"/>
                </a:lnTo>
                <a:lnTo>
                  <a:pt x="598106" y="168948"/>
                </a:lnTo>
                <a:lnTo>
                  <a:pt x="591058" y="164274"/>
                </a:lnTo>
                <a:lnTo>
                  <a:pt x="583044" y="162712"/>
                </a:lnTo>
                <a:lnTo>
                  <a:pt x="575017" y="164274"/>
                </a:lnTo>
                <a:lnTo>
                  <a:pt x="567982" y="168948"/>
                </a:lnTo>
                <a:lnTo>
                  <a:pt x="432384" y="304546"/>
                </a:lnTo>
                <a:lnTo>
                  <a:pt x="427697" y="311594"/>
                </a:lnTo>
                <a:lnTo>
                  <a:pt x="426135" y="319608"/>
                </a:lnTo>
                <a:lnTo>
                  <a:pt x="427697" y="327634"/>
                </a:lnTo>
                <a:lnTo>
                  <a:pt x="432384" y="334670"/>
                </a:lnTo>
                <a:lnTo>
                  <a:pt x="572135" y="474433"/>
                </a:lnTo>
                <a:lnTo>
                  <a:pt x="577596" y="476516"/>
                </a:lnTo>
                <a:lnTo>
                  <a:pt x="588492" y="476516"/>
                </a:lnTo>
                <a:lnTo>
                  <a:pt x="593953" y="474433"/>
                </a:lnTo>
                <a:lnTo>
                  <a:pt x="598106" y="470268"/>
                </a:lnTo>
                <a:lnTo>
                  <a:pt x="624827" y="437769"/>
                </a:lnTo>
                <a:lnTo>
                  <a:pt x="632104" y="424154"/>
                </a:lnTo>
                <a:lnTo>
                  <a:pt x="644398" y="401205"/>
                </a:lnTo>
                <a:lnTo>
                  <a:pt x="656412" y="361505"/>
                </a:lnTo>
                <a:lnTo>
                  <a:pt x="660514" y="319608"/>
                </a:lnTo>
                <a:close/>
              </a:path>
              <a:path w="1299845" h="1278889" extrusionOk="0">
                <a:moveTo>
                  <a:pt x="745744" y="916203"/>
                </a:moveTo>
                <a:lnTo>
                  <a:pt x="703135" y="916203"/>
                </a:lnTo>
                <a:lnTo>
                  <a:pt x="703135" y="767054"/>
                </a:lnTo>
                <a:lnTo>
                  <a:pt x="703135" y="745756"/>
                </a:lnTo>
                <a:lnTo>
                  <a:pt x="701459" y="737463"/>
                </a:lnTo>
                <a:lnTo>
                  <a:pt x="696887" y="730694"/>
                </a:lnTo>
                <a:lnTo>
                  <a:pt x="690105" y="726122"/>
                </a:lnTo>
                <a:lnTo>
                  <a:pt x="681824" y="724446"/>
                </a:lnTo>
                <a:lnTo>
                  <a:pt x="660514" y="724446"/>
                </a:lnTo>
                <a:lnTo>
                  <a:pt x="660514" y="767054"/>
                </a:lnTo>
                <a:lnTo>
                  <a:pt x="660514" y="916203"/>
                </a:lnTo>
                <a:lnTo>
                  <a:pt x="617905" y="916203"/>
                </a:lnTo>
                <a:lnTo>
                  <a:pt x="617905" y="767054"/>
                </a:lnTo>
                <a:lnTo>
                  <a:pt x="660514" y="767054"/>
                </a:lnTo>
                <a:lnTo>
                  <a:pt x="660514" y="724446"/>
                </a:lnTo>
                <a:lnTo>
                  <a:pt x="617905" y="724446"/>
                </a:lnTo>
                <a:lnTo>
                  <a:pt x="617905" y="703135"/>
                </a:lnTo>
                <a:lnTo>
                  <a:pt x="617905" y="681824"/>
                </a:lnTo>
                <a:lnTo>
                  <a:pt x="616229" y="673544"/>
                </a:lnTo>
                <a:lnTo>
                  <a:pt x="611657" y="666775"/>
                </a:lnTo>
                <a:lnTo>
                  <a:pt x="604875" y="662203"/>
                </a:lnTo>
                <a:lnTo>
                  <a:pt x="596595" y="660527"/>
                </a:lnTo>
                <a:lnTo>
                  <a:pt x="575297" y="660527"/>
                </a:lnTo>
                <a:lnTo>
                  <a:pt x="575297" y="703135"/>
                </a:lnTo>
                <a:lnTo>
                  <a:pt x="575297" y="916203"/>
                </a:lnTo>
                <a:lnTo>
                  <a:pt x="532676" y="916203"/>
                </a:lnTo>
                <a:lnTo>
                  <a:pt x="532676" y="830973"/>
                </a:lnTo>
                <a:lnTo>
                  <a:pt x="532676" y="703135"/>
                </a:lnTo>
                <a:lnTo>
                  <a:pt x="575297" y="703135"/>
                </a:lnTo>
                <a:lnTo>
                  <a:pt x="575297" y="660527"/>
                </a:lnTo>
                <a:lnTo>
                  <a:pt x="511365" y="660527"/>
                </a:lnTo>
                <a:lnTo>
                  <a:pt x="503072" y="662203"/>
                </a:lnTo>
                <a:lnTo>
                  <a:pt x="496303" y="666775"/>
                </a:lnTo>
                <a:lnTo>
                  <a:pt x="491731" y="673544"/>
                </a:lnTo>
                <a:lnTo>
                  <a:pt x="490067" y="681824"/>
                </a:lnTo>
                <a:lnTo>
                  <a:pt x="490067" y="788365"/>
                </a:lnTo>
                <a:lnTo>
                  <a:pt x="490067" y="830973"/>
                </a:lnTo>
                <a:lnTo>
                  <a:pt x="490067" y="916203"/>
                </a:lnTo>
                <a:lnTo>
                  <a:pt x="447446" y="916203"/>
                </a:lnTo>
                <a:lnTo>
                  <a:pt x="447446" y="830973"/>
                </a:lnTo>
                <a:lnTo>
                  <a:pt x="490067" y="830973"/>
                </a:lnTo>
                <a:lnTo>
                  <a:pt x="490067" y="788365"/>
                </a:lnTo>
                <a:lnTo>
                  <a:pt x="426148" y="788365"/>
                </a:lnTo>
                <a:lnTo>
                  <a:pt x="417842" y="790041"/>
                </a:lnTo>
                <a:lnTo>
                  <a:pt x="411073" y="794613"/>
                </a:lnTo>
                <a:lnTo>
                  <a:pt x="406501" y="801395"/>
                </a:lnTo>
                <a:lnTo>
                  <a:pt x="404837" y="809675"/>
                </a:lnTo>
                <a:lnTo>
                  <a:pt x="404837" y="916203"/>
                </a:lnTo>
                <a:lnTo>
                  <a:pt x="362216" y="916203"/>
                </a:lnTo>
                <a:lnTo>
                  <a:pt x="362216" y="958824"/>
                </a:lnTo>
                <a:lnTo>
                  <a:pt x="745744" y="958824"/>
                </a:lnTo>
                <a:lnTo>
                  <a:pt x="745744" y="916203"/>
                </a:lnTo>
                <a:close/>
              </a:path>
              <a:path w="1299845" h="1278889" extrusionOk="0">
                <a:moveTo>
                  <a:pt x="767054" y="596607"/>
                </a:moveTo>
                <a:lnTo>
                  <a:pt x="724446" y="596607"/>
                </a:lnTo>
                <a:lnTo>
                  <a:pt x="724446" y="639216"/>
                </a:lnTo>
                <a:lnTo>
                  <a:pt x="767054" y="639216"/>
                </a:lnTo>
                <a:lnTo>
                  <a:pt x="767054" y="596607"/>
                </a:lnTo>
                <a:close/>
              </a:path>
              <a:path w="1299845" h="1278889" extrusionOk="0">
                <a:moveTo>
                  <a:pt x="852284" y="596607"/>
                </a:moveTo>
                <a:lnTo>
                  <a:pt x="809663" y="596607"/>
                </a:lnTo>
                <a:lnTo>
                  <a:pt x="809663" y="639216"/>
                </a:lnTo>
                <a:lnTo>
                  <a:pt x="852284" y="639216"/>
                </a:lnTo>
                <a:lnTo>
                  <a:pt x="852284" y="596607"/>
                </a:lnTo>
                <a:close/>
              </a:path>
              <a:path w="1299845" h="1278889" extrusionOk="0">
                <a:moveTo>
                  <a:pt x="937514" y="596607"/>
                </a:moveTo>
                <a:lnTo>
                  <a:pt x="894892" y="596607"/>
                </a:lnTo>
                <a:lnTo>
                  <a:pt x="894892" y="639216"/>
                </a:lnTo>
                <a:lnTo>
                  <a:pt x="937514" y="639216"/>
                </a:lnTo>
                <a:lnTo>
                  <a:pt x="937514" y="596607"/>
                </a:lnTo>
                <a:close/>
              </a:path>
              <a:path w="1299845" h="1278889" extrusionOk="0">
                <a:moveTo>
                  <a:pt x="937514" y="511378"/>
                </a:moveTo>
                <a:lnTo>
                  <a:pt x="724446" y="511378"/>
                </a:lnTo>
                <a:lnTo>
                  <a:pt x="724446" y="553986"/>
                </a:lnTo>
                <a:lnTo>
                  <a:pt x="937514" y="553986"/>
                </a:lnTo>
                <a:lnTo>
                  <a:pt x="937514" y="511378"/>
                </a:lnTo>
                <a:close/>
              </a:path>
              <a:path w="1299845" h="1278889" extrusionOk="0">
                <a:moveTo>
                  <a:pt x="937514" y="426148"/>
                </a:moveTo>
                <a:lnTo>
                  <a:pt x="724446" y="426148"/>
                </a:lnTo>
                <a:lnTo>
                  <a:pt x="724446" y="468757"/>
                </a:lnTo>
                <a:lnTo>
                  <a:pt x="937514" y="468757"/>
                </a:lnTo>
                <a:lnTo>
                  <a:pt x="937514" y="426148"/>
                </a:lnTo>
                <a:close/>
              </a:path>
              <a:path w="1299845" h="1278889" extrusionOk="0">
                <a:moveTo>
                  <a:pt x="937514" y="340918"/>
                </a:moveTo>
                <a:lnTo>
                  <a:pt x="724446" y="340918"/>
                </a:lnTo>
                <a:lnTo>
                  <a:pt x="724446" y="383527"/>
                </a:lnTo>
                <a:lnTo>
                  <a:pt x="937514" y="383527"/>
                </a:lnTo>
                <a:lnTo>
                  <a:pt x="937514" y="340918"/>
                </a:lnTo>
                <a:close/>
              </a:path>
              <a:path w="1299845" h="1278889" extrusionOk="0">
                <a:moveTo>
                  <a:pt x="980122" y="1150581"/>
                </a:moveTo>
                <a:lnTo>
                  <a:pt x="916203" y="1150581"/>
                </a:lnTo>
                <a:lnTo>
                  <a:pt x="916203" y="1193203"/>
                </a:lnTo>
                <a:lnTo>
                  <a:pt x="980122" y="1193203"/>
                </a:lnTo>
                <a:lnTo>
                  <a:pt x="980122" y="1150581"/>
                </a:lnTo>
                <a:close/>
              </a:path>
              <a:path w="1299845" h="1278889" extrusionOk="0">
                <a:moveTo>
                  <a:pt x="980122" y="1065352"/>
                </a:moveTo>
                <a:lnTo>
                  <a:pt x="916203" y="1065352"/>
                </a:lnTo>
                <a:lnTo>
                  <a:pt x="916203" y="1107973"/>
                </a:lnTo>
                <a:lnTo>
                  <a:pt x="980122" y="1107973"/>
                </a:lnTo>
                <a:lnTo>
                  <a:pt x="980122" y="1065352"/>
                </a:lnTo>
                <a:close/>
              </a:path>
              <a:path w="1299845" h="1278889" extrusionOk="0">
                <a:moveTo>
                  <a:pt x="980122" y="980135"/>
                </a:moveTo>
                <a:lnTo>
                  <a:pt x="916203" y="980135"/>
                </a:lnTo>
                <a:lnTo>
                  <a:pt x="916203" y="1022743"/>
                </a:lnTo>
                <a:lnTo>
                  <a:pt x="980122" y="1022743"/>
                </a:lnTo>
                <a:lnTo>
                  <a:pt x="980122" y="980135"/>
                </a:lnTo>
                <a:close/>
              </a:path>
              <a:path w="1299845" h="1278889" extrusionOk="0">
                <a:moveTo>
                  <a:pt x="1086662" y="1150581"/>
                </a:moveTo>
                <a:lnTo>
                  <a:pt x="1022743" y="1150581"/>
                </a:lnTo>
                <a:lnTo>
                  <a:pt x="1022743" y="1193203"/>
                </a:lnTo>
                <a:lnTo>
                  <a:pt x="1086662" y="1193203"/>
                </a:lnTo>
                <a:lnTo>
                  <a:pt x="1086662" y="1150581"/>
                </a:lnTo>
                <a:close/>
              </a:path>
              <a:path w="1299845" h="1278889" extrusionOk="0">
                <a:moveTo>
                  <a:pt x="1086662" y="1065352"/>
                </a:moveTo>
                <a:lnTo>
                  <a:pt x="1022743" y="1065352"/>
                </a:lnTo>
                <a:lnTo>
                  <a:pt x="1022743" y="1107973"/>
                </a:lnTo>
                <a:lnTo>
                  <a:pt x="1086662" y="1107973"/>
                </a:lnTo>
                <a:lnTo>
                  <a:pt x="1086662" y="1065352"/>
                </a:lnTo>
                <a:close/>
              </a:path>
              <a:path w="1299845" h="1278889" extrusionOk="0">
                <a:moveTo>
                  <a:pt x="1086662" y="980135"/>
                </a:moveTo>
                <a:lnTo>
                  <a:pt x="1022743" y="980135"/>
                </a:lnTo>
                <a:lnTo>
                  <a:pt x="1022743" y="1022743"/>
                </a:lnTo>
                <a:lnTo>
                  <a:pt x="1086662" y="1022743"/>
                </a:lnTo>
                <a:lnTo>
                  <a:pt x="1086662" y="980135"/>
                </a:lnTo>
                <a:close/>
              </a:path>
              <a:path w="1299845" h="1278889" extrusionOk="0">
                <a:moveTo>
                  <a:pt x="1193190" y="1150581"/>
                </a:moveTo>
                <a:lnTo>
                  <a:pt x="1129271" y="1150581"/>
                </a:lnTo>
                <a:lnTo>
                  <a:pt x="1129271" y="1193203"/>
                </a:lnTo>
                <a:lnTo>
                  <a:pt x="1193190" y="1193203"/>
                </a:lnTo>
                <a:lnTo>
                  <a:pt x="1193190" y="1150581"/>
                </a:lnTo>
                <a:close/>
              </a:path>
              <a:path w="1299845" h="1278889" extrusionOk="0">
                <a:moveTo>
                  <a:pt x="1193190" y="1065352"/>
                </a:moveTo>
                <a:lnTo>
                  <a:pt x="1129271" y="1065352"/>
                </a:lnTo>
                <a:lnTo>
                  <a:pt x="1129271" y="1107973"/>
                </a:lnTo>
                <a:lnTo>
                  <a:pt x="1193190" y="1107973"/>
                </a:lnTo>
                <a:lnTo>
                  <a:pt x="1193190" y="1065352"/>
                </a:lnTo>
                <a:close/>
              </a:path>
              <a:path w="1299845" h="1278889" extrusionOk="0">
                <a:moveTo>
                  <a:pt x="1193190" y="980135"/>
                </a:moveTo>
                <a:lnTo>
                  <a:pt x="1129271" y="980135"/>
                </a:lnTo>
                <a:lnTo>
                  <a:pt x="1129271" y="1022743"/>
                </a:lnTo>
                <a:lnTo>
                  <a:pt x="1193190" y="1022743"/>
                </a:lnTo>
                <a:lnTo>
                  <a:pt x="1193190" y="980135"/>
                </a:lnTo>
                <a:close/>
              </a:path>
              <a:path w="1299845" h="1278889" extrusionOk="0">
                <a:moveTo>
                  <a:pt x="1214501" y="830973"/>
                </a:moveTo>
                <a:lnTo>
                  <a:pt x="1212824" y="822693"/>
                </a:lnTo>
                <a:lnTo>
                  <a:pt x="1208252" y="815924"/>
                </a:lnTo>
                <a:lnTo>
                  <a:pt x="1201483" y="811352"/>
                </a:lnTo>
                <a:lnTo>
                  <a:pt x="1193190" y="809675"/>
                </a:lnTo>
                <a:lnTo>
                  <a:pt x="1171892" y="809675"/>
                </a:lnTo>
                <a:lnTo>
                  <a:pt x="1171892" y="852284"/>
                </a:lnTo>
                <a:lnTo>
                  <a:pt x="1171892" y="894905"/>
                </a:lnTo>
                <a:lnTo>
                  <a:pt x="937514" y="894905"/>
                </a:lnTo>
                <a:lnTo>
                  <a:pt x="937514" y="852284"/>
                </a:lnTo>
                <a:lnTo>
                  <a:pt x="1171892" y="852284"/>
                </a:lnTo>
                <a:lnTo>
                  <a:pt x="1171892" y="809675"/>
                </a:lnTo>
                <a:lnTo>
                  <a:pt x="916203" y="809675"/>
                </a:lnTo>
                <a:lnTo>
                  <a:pt x="907910" y="811352"/>
                </a:lnTo>
                <a:lnTo>
                  <a:pt x="901128" y="815924"/>
                </a:lnTo>
                <a:lnTo>
                  <a:pt x="896556" y="822693"/>
                </a:lnTo>
                <a:lnTo>
                  <a:pt x="894892" y="830973"/>
                </a:lnTo>
                <a:lnTo>
                  <a:pt x="894892" y="916203"/>
                </a:lnTo>
                <a:lnTo>
                  <a:pt x="896556" y="924496"/>
                </a:lnTo>
                <a:lnTo>
                  <a:pt x="901128" y="931278"/>
                </a:lnTo>
                <a:lnTo>
                  <a:pt x="907910" y="935850"/>
                </a:lnTo>
                <a:lnTo>
                  <a:pt x="916203" y="937514"/>
                </a:lnTo>
                <a:lnTo>
                  <a:pt x="1193190" y="937514"/>
                </a:lnTo>
                <a:lnTo>
                  <a:pt x="1201483" y="935850"/>
                </a:lnTo>
                <a:lnTo>
                  <a:pt x="1208252" y="931278"/>
                </a:lnTo>
                <a:lnTo>
                  <a:pt x="1212824" y="924496"/>
                </a:lnTo>
                <a:lnTo>
                  <a:pt x="1214501" y="916203"/>
                </a:lnTo>
                <a:lnTo>
                  <a:pt x="1214501" y="894905"/>
                </a:lnTo>
                <a:lnTo>
                  <a:pt x="1214501" y="852284"/>
                </a:lnTo>
                <a:lnTo>
                  <a:pt x="1214501" y="830973"/>
                </a:lnTo>
                <a:close/>
              </a:path>
              <a:path w="1299845" h="1278889" extrusionOk="0">
                <a:moveTo>
                  <a:pt x="1299730" y="745756"/>
                </a:moveTo>
                <a:lnTo>
                  <a:pt x="1298054" y="737463"/>
                </a:lnTo>
                <a:lnTo>
                  <a:pt x="1293482" y="730694"/>
                </a:lnTo>
                <a:lnTo>
                  <a:pt x="1286700" y="726122"/>
                </a:lnTo>
                <a:lnTo>
                  <a:pt x="1278420" y="724446"/>
                </a:lnTo>
                <a:lnTo>
                  <a:pt x="1257122" y="724446"/>
                </a:lnTo>
                <a:lnTo>
                  <a:pt x="1257122" y="767054"/>
                </a:lnTo>
                <a:lnTo>
                  <a:pt x="1257122" y="1235811"/>
                </a:lnTo>
                <a:lnTo>
                  <a:pt x="852284" y="1235811"/>
                </a:lnTo>
                <a:lnTo>
                  <a:pt x="852284" y="1022743"/>
                </a:lnTo>
                <a:lnTo>
                  <a:pt x="852284" y="767054"/>
                </a:lnTo>
                <a:lnTo>
                  <a:pt x="1257122" y="767054"/>
                </a:lnTo>
                <a:lnTo>
                  <a:pt x="1257122" y="724446"/>
                </a:lnTo>
                <a:lnTo>
                  <a:pt x="1044041" y="724446"/>
                </a:lnTo>
                <a:lnTo>
                  <a:pt x="1044041" y="228739"/>
                </a:lnTo>
                <a:lnTo>
                  <a:pt x="1041793" y="223316"/>
                </a:lnTo>
                <a:lnTo>
                  <a:pt x="1031557" y="213080"/>
                </a:lnTo>
                <a:lnTo>
                  <a:pt x="1001433" y="182956"/>
                </a:lnTo>
                <a:lnTo>
                  <a:pt x="1001433" y="255689"/>
                </a:lnTo>
                <a:lnTo>
                  <a:pt x="1001433" y="724446"/>
                </a:lnTo>
                <a:lnTo>
                  <a:pt x="830973" y="724446"/>
                </a:lnTo>
                <a:lnTo>
                  <a:pt x="822680" y="726122"/>
                </a:lnTo>
                <a:lnTo>
                  <a:pt x="815898" y="730694"/>
                </a:lnTo>
                <a:lnTo>
                  <a:pt x="811326" y="737463"/>
                </a:lnTo>
                <a:lnTo>
                  <a:pt x="809663" y="745756"/>
                </a:lnTo>
                <a:lnTo>
                  <a:pt x="809663" y="1022743"/>
                </a:lnTo>
                <a:lnTo>
                  <a:pt x="42621" y="1022743"/>
                </a:lnTo>
                <a:lnTo>
                  <a:pt x="42621" y="42621"/>
                </a:lnTo>
                <a:lnTo>
                  <a:pt x="800849" y="42621"/>
                </a:lnTo>
                <a:lnTo>
                  <a:pt x="971308" y="213080"/>
                </a:lnTo>
                <a:lnTo>
                  <a:pt x="830973" y="213080"/>
                </a:lnTo>
                <a:lnTo>
                  <a:pt x="830973" y="106540"/>
                </a:lnTo>
                <a:lnTo>
                  <a:pt x="788365" y="106540"/>
                </a:lnTo>
                <a:lnTo>
                  <a:pt x="788365" y="234378"/>
                </a:lnTo>
                <a:lnTo>
                  <a:pt x="790028" y="242671"/>
                </a:lnTo>
                <a:lnTo>
                  <a:pt x="794600" y="249453"/>
                </a:lnTo>
                <a:lnTo>
                  <a:pt x="801370" y="254025"/>
                </a:lnTo>
                <a:lnTo>
                  <a:pt x="809663" y="255689"/>
                </a:lnTo>
                <a:lnTo>
                  <a:pt x="1001433" y="255689"/>
                </a:lnTo>
                <a:lnTo>
                  <a:pt x="1001433" y="182956"/>
                </a:lnTo>
                <a:lnTo>
                  <a:pt x="861098" y="42621"/>
                </a:lnTo>
                <a:lnTo>
                  <a:pt x="820737" y="2247"/>
                </a:lnTo>
                <a:lnTo>
                  <a:pt x="815314" y="0"/>
                </a:lnTo>
                <a:lnTo>
                  <a:pt x="21310" y="0"/>
                </a:lnTo>
                <a:lnTo>
                  <a:pt x="13017" y="1676"/>
                </a:lnTo>
                <a:lnTo>
                  <a:pt x="6235" y="6248"/>
                </a:lnTo>
                <a:lnTo>
                  <a:pt x="1663" y="13030"/>
                </a:lnTo>
                <a:lnTo>
                  <a:pt x="0" y="21310"/>
                </a:lnTo>
                <a:lnTo>
                  <a:pt x="0" y="1044054"/>
                </a:lnTo>
                <a:lnTo>
                  <a:pt x="1663" y="1052347"/>
                </a:lnTo>
                <a:lnTo>
                  <a:pt x="6235" y="1059116"/>
                </a:lnTo>
                <a:lnTo>
                  <a:pt x="13017" y="1063688"/>
                </a:lnTo>
                <a:lnTo>
                  <a:pt x="21310" y="1065352"/>
                </a:lnTo>
                <a:lnTo>
                  <a:pt x="809663" y="1065352"/>
                </a:lnTo>
                <a:lnTo>
                  <a:pt x="809663" y="1257122"/>
                </a:lnTo>
                <a:lnTo>
                  <a:pt x="811326" y="1265415"/>
                </a:lnTo>
                <a:lnTo>
                  <a:pt x="815898" y="1272197"/>
                </a:lnTo>
                <a:lnTo>
                  <a:pt x="822680" y="1276769"/>
                </a:lnTo>
                <a:lnTo>
                  <a:pt x="830973" y="1278432"/>
                </a:lnTo>
                <a:lnTo>
                  <a:pt x="1278420" y="1278432"/>
                </a:lnTo>
                <a:lnTo>
                  <a:pt x="1286700" y="1276769"/>
                </a:lnTo>
                <a:lnTo>
                  <a:pt x="1293482" y="1272197"/>
                </a:lnTo>
                <a:lnTo>
                  <a:pt x="1298054" y="1265415"/>
                </a:lnTo>
                <a:lnTo>
                  <a:pt x="1299730" y="1257122"/>
                </a:lnTo>
                <a:lnTo>
                  <a:pt x="1299730" y="1235811"/>
                </a:lnTo>
                <a:lnTo>
                  <a:pt x="1299730" y="767054"/>
                </a:lnTo>
                <a:lnTo>
                  <a:pt x="1299730" y="745756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4" name="Google Shape;184;p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66250" y="2021738"/>
            <a:ext cx="1705203" cy="1278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511C3497-3F51-044D-9949-4B2BCF191E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8986" y="1394111"/>
            <a:ext cx="1704059" cy="3029437"/>
          </a:xfrm>
          <a:prstGeom prst="rect">
            <a:avLst/>
          </a:prstGeom>
        </p:spPr>
      </p:pic>
      <p:pic>
        <p:nvPicPr>
          <p:cNvPr id="7" name="Picture 6" descr="A picture containing outdoor, person, young, riding&#10;&#10;Description automatically generated">
            <a:extLst>
              <a:ext uri="{FF2B5EF4-FFF2-40B4-BE49-F238E27FC236}">
                <a16:creationId xmlns:a16="http://schemas.microsoft.com/office/drawing/2014/main" id="{4C9938F3-1503-9841-8489-E84E32237B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8243229" y="850120"/>
            <a:ext cx="3247080" cy="243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0032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</TotalTime>
  <Words>1025</Words>
  <Application>Microsoft Macintosh PowerPoint</Application>
  <PresentationFormat>Widescreen</PresentationFormat>
  <Paragraphs>117</Paragraphs>
  <Slides>17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Times New Roman</vt:lpstr>
      <vt:lpstr>Arial Black</vt:lpstr>
      <vt:lpstr>EB Garamond</vt:lpstr>
      <vt:lpstr>Calibri</vt:lpstr>
      <vt:lpstr>Arial</vt:lpstr>
      <vt:lpstr>Open Sans</vt:lpstr>
      <vt:lpstr>Verdana</vt:lpstr>
      <vt:lpstr>Open Sans ExtraBold</vt:lpstr>
      <vt:lpstr>Arial Narrow</vt:lpstr>
      <vt:lpstr>Office Theme</vt:lpstr>
      <vt:lpstr>PowerPoint Presentation</vt:lpstr>
      <vt:lpstr>Communities across Greater NE are losing their best and brightest young people. It begs the questions: </vt:lpstr>
      <vt:lpstr>The new Center of Excellence, through a partnership between Beyond School Bells and Civic Nebraska, will serve as a hub for partnerships, information, and resources from across Greater Nebraska to address those questions.</vt:lpstr>
      <vt:lpstr>What is the Center of Excellence?</vt:lpstr>
      <vt:lpstr>     Greater Nebraska Center of Excellence</vt:lpstr>
      <vt:lpstr>Service Learning</vt:lpstr>
      <vt:lpstr>Standards for High Quality Service Learning   Meaningful Service: personal and community relevance Link to Curriculum: intentional teaching strategy Reflection: ongoing thinking and analysis Diversity: understanding and mutual respect Youth Voice: a voice in planning and implementing Partnerships: collaborative and mutually beneficial Progress Monitoring: ongoing assessments Duration and Intensity: to address community needs  </vt:lpstr>
      <vt:lpstr>Getting Started in Service Learning </vt:lpstr>
      <vt:lpstr>Examples </vt:lpstr>
      <vt:lpstr>Resources  Civic Nebraska Center of Excellence homepage https://www.civicnebraska.org/youth-civic-leadership/service-learning-center-excellence/  Beyond School Bells https://beyondschoolbells.org/  National Youth Leadership Council https://www.nylc.org/ </vt:lpstr>
      <vt:lpstr>Meeting #2</vt:lpstr>
      <vt:lpstr>What does Service Learning do for your community?</vt:lpstr>
      <vt:lpstr>Examples </vt:lpstr>
      <vt:lpstr>Standards for High Quality Service Learning   Meaningful Service: personal and community relevance Link to Curriculum: intentional teaching strategy Reflection: ongoing thinking and analysis Diversity: understanding and mutual respect Youth Voice: a voice in planning and implementing Partnerships: collaborative and mutually beneficial Progress Monitoring: ongoing assessments Duration and Intensity: to address community needs  </vt:lpstr>
      <vt:lpstr>Today </vt:lpstr>
      <vt:lpstr>Next Steps</vt:lpstr>
      <vt:lpstr>Next meeting  reflection  Forming  partnerships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Kent day</dc:creator>
  <cp:lastModifiedBy>Kent day</cp:lastModifiedBy>
  <cp:revision>8</cp:revision>
  <dcterms:created xsi:type="dcterms:W3CDTF">2020-11-03T21:57:48Z</dcterms:created>
  <dcterms:modified xsi:type="dcterms:W3CDTF">2021-01-13T22:33:28Z</dcterms:modified>
</cp:coreProperties>
</file>