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60" r:id="rId4"/>
    <p:sldId id="262" r:id="rId5"/>
    <p:sldId id="258" r:id="rId6"/>
    <p:sldId id="261" r:id="rId7"/>
    <p:sldId id="259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C504DF-7EA1-4E27-B879-67090211A9E7}">
  <a:tblStyle styleId="{3EC504DF-7EA1-4E27-B879-67090211A9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1"/>
  </p:normalViewPr>
  <p:slideViewPr>
    <p:cSldViewPr snapToGrid="0" snapToObjects="1">
      <p:cViewPr varScale="1">
        <p:scale>
          <a:sx n="87" d="100"/>
          <a:sy n="87" d="100"/>
        </p:scale>
        <p:origin x="9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FD2F5B-B65B-41C0-B5C2-BBFEA28DCD7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BFE0006-CA94-428A-A242-EEF996DFD8B0}">
      <dgm:prSet/>
      <dgm:spPr/>
      <dgm:t>
        <a:bodyPr/>
        <a:lstStyle/>
        <a:p>
          <a:r>
            <a:rPr lang="en-US" b="1" i="0"/>
            <a:t>Surveying Community Needs</a:t>
          </a:r>
          <a:endParaRPr lang="en-US"/>
        </a:p>
      </dgm:t>
    </dgm:pt>
    <dgm:pt modelId="{18753BA3-E489-4588-BCA5-627CFF42F386}" type="parTrans" cxnId="{C967B6EA-D8B2-42F7-BE28-2BA66B3548D5}">
      <dgm:prSet/>
      <dgm:spPr/>
      <dgm:t>
        <a:bodyPr/>
        <a:lstStyle/>
        <a:p>
          <a:endParaRPr lang="en-US"/>
        </a:p>
      </dgm:t>
    </dgm:pt>
    <dgm:pt modelId="{EF85BCF1-1F32-4783-8CCE-E997164A9F67}" type="sibTrans" cxnId="{C967B6EA-D8B2-42F7-BE28-2BA66B3548D5}">
      <dgm:prSet/>
      <dgm:spPr/>
      <dgm:t>
        <a:bodyPr/>
        <a:lstStyle/>
        <a:p>
          <a:endParaRPr lang="en-US"/>
        </a:p>
      </dgm:t>
    </dgm:pt>
    <dgm:pt modelId="{BB109B93-5C25-40D1-8FC9-B0ACB8A6618C}">
      <dgm:prSet/>
      <dgm:spPr/>
      <dgm:t>
        <a:bodyPr/>
        <a:lstStyle/>
        <a:p>
          <a:r>
            <a:rPr lang="en-US" b="1" i="0" dirty="0"/>
            <a:t>Identifying a Mini-Grant or Request for Proposal (RFP)</a:t>
          </a:r>
          <a:endParaRPr lang="en-US" dirty="0"/>
        </a:p>
      </dgm:t>
    </dgm:pt>
    <dgm:pt modelId="{62A6C150-535D-4C1F-A29C-2FF13638C1C9}" type="parTrans" cxnId="{B7B618FB-4A0C-4A56-9722-ED29821A7146}">
      <dgm:prSet/>
      <dgm:spPr/>
      <dgm:t>
        <a:bodyPr/>
        <a:lstStyle/>
        <a:p>
          <a:endParaRPr lang="en-US"/>
        </a:p>
      </dgm:t>
    </dgm:pt>
    <dgm:pt modelId="{9DB21B6C-05DC-4B25-AB2C-2BE7C7E741EC}" type="sibTrans" cxnId="{B7B618FB-4A0C-4A56-9722-ED29821A7146}">
      <dgm:prSet/>
      <dgm:spPr/>
      <dgm:t>
        <a:bodyPr/>
        <a:lstStyle/>
        <a:p>
          <a:endParaRPr lang="en-US"/>
        </a:p>
      </dgm:t>
    </dgm:pt>
    <dgm:pt modelId="{C56C42D1-8250-4933-827B-00FFC65CC0FA}">
      <dgm:prSet/>
      <dgm:spPr/>
      <dgm:t>
        <a:bodyPr/>
        <a:lstStyle/>
        <a:p>
          <a:r>
            <a:rPr lang="en-US" b="1" i="0"/>
            <a:t>Connecting with the Funders/Host Organization</a:t>
          </a:r>
          <a:endParaRPr lang="en-US"/>
        </a:p>
      </dgm:t>
    </dgm:pt>
    <dgm:pt modelId="{2BB58C6E-A9EF-479E-B63F-192D2053EE79}" type="parTrans" cxnId="{BFA114F4-7B9E-40AF-9D3E-905CE6006C41}">
      <dgm:prSet/>
      <dgm:spPr/>
      <dgm:t>
        <a:bodyPr/>
        <a:lstStyle/>
        <a:p>
          <a:endParaRPr lang="en-US"/>
        </a:p>
      </dgm:t>
    </dgm:pt>
    <dgm:pt modelId="{7FDB688F-6A10-4E9F-B608-E04F01050D99}" type="sibTrans" cxnId="{BFA114F4-7B9E-40AF-9D3E-905CE6006C41}">
      <dgm:prSet/>
      <dgm:spPr/>
      <dgm:t>
        <a:bodyPr/>
        <a:lstStyle/>
        <a:p>
          <a:endParaRPr lang="en-US"/>
        </a:p>
      </dgm:t>
    </dgm:pt>
    <dgm:pt modelId="{320E0298-98B9-43BE-A41A-E922FDC5044C}">
      <dgm:prSet/>
      <dgm:spPr/>
      <dgm:t>
        <a:bodyPr/>
        <a:lstStyle/>
        <a:p>
          <a:r>
            <a:rPr lang="en-US" b="1" i="0"/>
            <a:t>Establishing Relevant Partnerships</a:t>
          </a:r>
          <a:endParaRPr lang="en-US"/>
        </a:p>
      </dgm:t>
    </dgm:pt>
    <dgm:pt modelId="{4EDFC2D8-5D9B-4B00-AEEC-FEC1979EC8A5}" type="parTrans" cxnId="{7BA71546-2B7E-4FD6-8FE2-504942861C21}">
      <dgm:prSet/>
      <dgm:spPr/>
      <dgm:t>
        <a:bodyPr/>
        <a:lstStyle/>
        <a:p>
          <a:endParaRPr lang="en-US"/>
        </a:p>
      </dgm:t>
    </dgm:pt>
    <dgm:pt modelId="{F9F57991-9C6F-4CD1-90EF-CE7067094EF5}" type="sibTrans" cxnId="{7BA71546-2B7E-4FD6-8FE2-504942861C21}">
      <dgm:prSet/>
      <dgm:spPr/>
      <dgm:t>
        <a:bodyPr/>
        <a:lstStyle/>
        <a:p>
          <a:endParaRPr lang="en-US"/>
        </a:p>
      </dgm:t>
    </dgm:pt>
    <dgm:pt modelId="{E51BE03D-914E-4FBE-9540-C809E3B2C172}">
      <dgm:prSet/>
      <dgm:spPr/>
      <dgm:t>
        <a:bodyPr/>
        <a:lstStyle/>
        <a:p>
          <a:r>
            <a:rPr lang="en-US" b="1" i="0" dirty="0"/>
            <a:t>Drafting an Application &amp; Budget</a:t>
          </a:r>
          <a:endParaRPr lang="en-US" dirty="0"/>
        </a:p>
      </dgm:t>
    </dgm:pt>
    <dgm:pt modelId="{D19DC590-6E59-4459-A793-13E21BF07FCA}" type="parTrans" cxnId="{984E3025-A6D2-467D-B0A7-2C8C7427A0AF}">
      <dgm:prSet/>
      <dgm:spPr/>
      <dgm:t>
        <a:bodyPr/>
        <a:lstStyle/>
        <a:p>
          <a:endParaRPr lang="en-US"/>
        </a:p>
      </dgm:t>
    </dgm:pt>
    <dgm:pt modelId="{8162066F-5CFF-40CF-8B40-178538831CE3}" type="sibTrans" cxnId="{984E3025-A6D2-467D-B0A7-2C8C7427A0AF}">
      <dgm:prSet/>
      <dgm:spPr/>
      <dgm:t>
        <a:bodyPr/>
        <a:lstStyle/>
        <a:p>
          <a:endParaRPr lang="en-US"/>
        </a:p>
      </dgm:t>
    </dgm:pt>
    <dgm:pt modelId="{667F58F1-3120-4AE0-938B-01A0B0F596FA}">
      <dgm:prSet/>
      <dgm:spPr/>
      <dgm:t>
        <a:bodyPr/>
        <a:lstStyle/>
        <a:p>
          <a:r>
            <a:rPr lang="en-US" b="1" i="0"/>
            <a:t>Revising Application &amp; Budget</a:t>
          </a:r>
          <a:endParaRPr lang="en-US"/>
        </a:p>
      </dgm:t>
    </dgm:pt>
    <dgm:pt modelId="{89C7194A-68DC-4137-8FC9-BB10D791B041}" type="parTrans" cxnId="{2909D272-E26D-4C28-92CF-3E901DBEABFE}">
      <dgm:prSet/>
      <dgm:spPr/>
      <dgm:t>
        <a:bodyPr/>
        <a:lstStyle/>
        <a:p>
          <a:endParaRPr lang="en-US"/>
        </a:p>
      </dgm:t>
    </dgm:pt>
    <dgm:pt modelId="{278B9180-02D0-4F08-B930-6390A031A8E3}" type="sibTrans" cxnId="{2909D272-E26D-4C28-92CF-3E901DBEABFE}">
      <dgm:prSet/>
      <dgm:spPr/>
      <dgm:t>
        <a:bodyPr/>
        <a:lstStyle/>
        <a:p>
          <a:endParaRPr lang="en-US"/>
        </a:p>
      </dgm:t>
    </dgm:pt>
    <dgm:pt modelId="{251D5A4C-70FB-493A-B741-38000D5E34D1}">
      <dgm:prSet/>
      <dgm:spPr/>
      <dgm:t>
        <a:bodyPr/>
        <a:lstStyle/>
        <a:p>
          <a:r>
            <a:rPr lang="en-US" b="1" i="0"/>
            <a:t>Submission</a:t>
          </a:r>
          <a:endParaRPr lang="en-US"/>
        </a:p>
      </dgm:t>
    </dgm:pt>
    <dgm:pt modelId="{42D21FF1-C9B5-40F5-8574-2D80B92B469F}" type="parTrans" cxnId="{61453080-3540-4847-989F-BF8350861CFD}">
      <dgm:prSet/>
      <dgm:spPr/>
      <dgm:t>
        <a:bodyPr/>
        <a:lstStyle/>
        <a:p>
          <a:endParaRPr lang="en-US"/>
        </a:p>
      </dgm:t>
    </dgm:pt>
    <dgm:pt modelId="{B5210A63-C6CF-419B-BB95-ED2B9F8A5964}" type="sibTrans" cxnId="{61453080-3540-4847-989F-BF8350861CFD}">
      <dgm:prSet/>
      <dgm:spPr/>
      <dgm:t>
        <a:bodyPr/>
        <a:lstStyle/>
        <a:p>
          <a:endParaRPr lang="en-US"/>
        </a:p>
      </dgm:t>
    </dgm:pt>
    <dgm:pt modelId="{03DDBE3B-46FA-45FC-B98C-F1A1960C5C54}" type="pres">
      <dgm:prSet presAssocID="{83FD2F5B-B65B-41C0-B5C2-BBFEA28DCD75}" presName="root" presStyleCnt="0">
        <dgm:presLayoutVars>
          <dgm:dir/>
          <dgm:resizeHandles val="exact"/>
        </dgm:presLayoutVars>
      </dgm:prSet>
      <dgm:spPr/>
    </dgm:pt>
    <dgm:pt modelId="{28B7599B-608B-41C7-95B0-E4D326BE043D}" type="pres">
      <dgm:prSet presAssocID="{BBFE0006-CA94-428A-A242-EEF996DFD8B0}" presName="compNode" presStyleCnt="0"/>
      <dgm:spPr/>
    </dgm:pt>
    <dgm:pt modelId="{ED9326CD-87BB-4404-BF3E-CF5E51EEC467}" type="pres">
      <dgm:prSet presAssocID="{BBFE0006-CA94-428A-A242-EEF996DFD8B0}" presName="bgRect" presStyleLbl="bgShp" presStyleIdx="0" presStyleCnt="7"/>
      <dgm:spPr/>
    </dgm:pt>
    <dgm:pt modelId="{191BC261-B575-4F3A-9713-D904C5A449B0}" type="pres">
      <dgm:prSet presAssocID="{BBFE0006-CA94-428A-A242-EEF996DFD8B0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C44636EE-DF0D-4384-A138-44488FF52A40}" type="pres">
      <dgm:prSet presAssocID="{BBFE0006-CA94-428A-A242-EEF996DFD8B0}" presName="spaceRect" presStyleCnt="0"/>
      <dgm:spPr/>
    </dgm:pt>
    <dgm:pt modelId="{34F4C69E-75FE-4D16-BFB2-5DB25721A124}" type="pres">
      <dgm:prSet presAssocID="{BBFE0006-CA94-428A-A242-EEF996DFD8B0}" presName="parTx" presStyleLbl="revTx" presStyleIdx="0" presStyleCnt="7">
        <dgm:presLayoutVars>
          <dgm:chMax val="0"/>
          <dgm:chPref val="0"/>
        </dgm:presLayoutVars>
      </dgm:prSet>
      <dgm:spPr/>
    </dgm:pt>
    <dgm:pt modelId="{63E22A77-4535-4008-B5DA-3385C1C7B1F3}" type="pres">
      <dgm:prSet presAssocID="{EF85BCF1-1F32-4783-8CCE-E997164A9F67}" presName="sibTrans" presStyleCnt="0"/>
      <dgm:spPr/>
    </dgm:pt>
    <dgm:pt modelId="{9CF9FCAA-9DE0-44F4-AF1F-3FD2F6B1656A}" type="pres">
      <dgm:prSet presAssocID="{BB109B93-5C25-40D1-8FC9-B0ACB8A6618C}" presName="compNode" presStyleCnt="0"/>
      <dgm:spPr/>
    </dgm:pt>
    <dgm:pt modelId="{45280836-6D11-4215-9EDB-6D32E096BAA9}" type="pres">
      <dgm:prSet presAssocID="{BB109B93-5C25-40D1-8FC9-B0ACB8A6618C}" presName="bgRect" presStyleLbl="bgShp" presStyleIdx="1" presStyleCnt="7"/>
      <dgm:spPr/>
    </dgm:pt>
    <dgm:pt modelId="{27A40324-14DE-4976-BF2C-13EB0E3E97E2}" type="pres">
      <dgm:prSet presAssocID="{BB109B93-5C25-40D1-8FC9-B0ACB8A6618C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E0562740-0B76-4A44-83AE-84F6F4BF5D20}" type="pres">
      <dgm:prSet presAssocID="{BB109B93-5C25-40D1-8FC9-B0ACB8A6618C}" presName="spaceRect" presStyleCnt="0"/>
      <dgm:spPr/>
    </dgm:pt>
    <dgm:pt modelId="{DDC9317A-FD14-4908-ABE3-49C98D0239E1}" type="pres">
      <dgm:prSet presAssocID="{BB109B93-5C25-40D1-8FC9-B0ACB8A6618C}" presName="parTx" presStyleLbl="revTx" presStyleIdx="1" presStyleCnt="7">
        <dgm:presLayoutVars>
          <dgm:chMax val="0"/>
          <dgm:chPref val="0"/>
        </dgm:presLayoutVars>
      </dgm:prSet>
      <dgm:spPr/>
    </dgm:pt>
    <dgm:pt modelId="{3FE56E84-E296-4677-B0B3-56EDA23A6977}" type="pres">
      <dgm:prSet presAssocID="{9DB21B6C-05DC-4B25-AB2C-2BE7C7E741EC}" presName="sibTrans" presStyleCnt="0"/>
      <dgm:spPr/>
    </dgm:pt>
    <dgm:pt modelId="{67191EC3-2B0A-4277-B5A7-7D88C470A44C}" type="pres">
      <dgm:prSet presAssocID="{C56C42D1-8250-4933-827B-00FFC65CC0FA}" presName="compNode" presStyleCnt="0"/>
      <dgm:spPr/>
    </dgm:pt>
    <dgm:pt modelId="{2C3CE193-5947-4D64-BACB-84A8A071172E}" type="pres">
      <dgm:prSet presAssocID="{C56C42D1-8250-4933-827B-00FFC65CC0FA}" presName="bgRect" presStyleLbl="bgShp" presStyleIdx="2" presStyleCnt="7"/>
      <dgm:spPr/>
    </dgm:pt>
    <dgm:pt modelId="{1CF11CEF-F142-4C82-8368-55A053E435CC}" type="pres">
      <dgm:prSet presAssocID="{C56C42D1-8250-4933-827B-00FFC65CC0FA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63901004-C856-4E06-9AB5-1A6D5608DE0F}" type="pres">
      <dgm:prSet presAssocID="{C56C42D1-8250-4933-827B-00FFC65CC0FA}" presName="spaceRect" presStyleCnt="0"/>
      <dgm:spPr/>
    </dgm:pt>
    <dgm:pt modelId="{63EB201F-BDF6-4781-A72E-9DF21A85DCD1}" type="pres">
      <dgm:prSet presAssocID="{C56C42D1-8250-4933-827B-00FFC65CC0FA}" presName="parTx" presStyleLbl="revTx" presStyleIdx="2" presStyleCnt="7">
        <dgm:presLayoutVars>
          <dgm:chMax val="0"/>
          <dgm:chPref val="0"/>
        </dgm:presLayoutVars>
      </dgm:prSet>
      <dgm:spPr/>
    </dgm:pt>
    <dgm:pt modelId="{6138480E-C334-4C86-A312-8F7F1D45BCB6}" type="pres">
      <dgm:prSet presAssocID="{7FDB688F-6A10-4E9F-B608-E04F01050D99}" presName="sibTrans" presStyleCnt="0"/>
      <dgm:spPr/>
    </dgm:pt>
    <dgm:pt modelId="{7B2BC1A9-2045-4CEF-98DE-ED79480B5065}" type="pres">
      <dgm:prSet presAssocID="{320E0298-98B9-43BE-A41A-E922FDC5044C}" presName="compNode" presStyleCnt="0"/>
      <dgm:spPr/>
    </dgm:pt>
    <dgm:pt modelId="{6BE4CD13-7D6A-44EE-8F03-C5B0E226E4FD}" type="pres">
      <dgm:prSet presAssocID="{320E0298-98B9-43BE-A41A-E922FDC5044C}" presName="bgRect" presStyleLbl="bgShp" presStyleIdx="3" presStyleCnt="7"/>
      <dgm:spPr/>
    </dgm:pt>
    <dgm:pt modelId="{E75D5CD0-BAB8-45BC-9090-28200C70B9A4}" type="pres">
      <dgm:prSet presAssocID="{320E0298-98B9-43BE-A41A-E922FDC5044C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B573580-6443-4EF0-A831-EFDC52EC3E34}" type="pres">
      <dgm:prSet presAssocID="{320E0298-98B9-43BE-A41A-E922FDC5044C}" presName="spaceRect" presStyleCnt="0"/>
      <dgm:spPr/>
    </dgm:pt>
    <dgm:pt modelId="{0516198E-9E16-477F-98BD-48566AD02CD3}" type="pres">
      <dgm:prSet presAssocID="{320E0298-98B9-43BE-A41A-E922FDC5044C}" presName="parTx" presStyleLbl="revTx" presStyleIdx="3" presStyleCnt="7">
        <dgm:presLayoutVars>
          <dgm:chMax val="0"/>
          <dgm:chPref val="0"/>
        </dgm:presLayoutVars>
      </dgm:prSet>
      <dgm:spPr/>
    </dgm:pt>
    <dgm:pt modelId="{3E96E5DF-1DEB-45E7-B194-05082A2E5E0B}" type="pres">
      <dgm:prSet presAssocID="{F9F57991-9C6F-4CD1-90EF-CE7067094EF5}" presName="sibTrans" presStyleCnt="0"/>
      <dgm:spPr/>
    </dgm:pt>
    <dgm:pt modelId="{9C2CF199-A23D-44A8-8B7F-3B27D63F2BD7}" type="pres">
      <dgm:prSet presAssocID="{E51BE03D-914E-4FBE-9540-C809E3B2C172}" presName="compNode" presStyleCnt="0"/>
      <dgm:spPr/>
    </dgm:pt>
    <dgm:pt modelId="{B3BF8091-1FAB-40BB-A406-3B1F1FB5054C}" type="pres">
      <dgm:prSet presAssocID="{E51BE03D-914E-4FBE-9540-C809E3B2C172}" presName="bgRect" presStyleLbl="bgShp" presStyleIdx="4" presStyleCnt="7"/>
      <dgm:spPr/>
    </dgm:pt>
    <dgm:pt modelId="{41D4C994-24D7-45B0-8007-1FCE77530412}" type="pres">
      <dgm:prSet presAssocID="{E51BE03D-914E-4FBE-9540-C809E3B2C172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1772933C-B4CA-4B50-A7A5-8362B7820CD3}" type="pres">
      <dgm:prSet presAssocID="{E51BE03D-914E-4FBE-9540-C809E3B2C172}" presName="spaceRect" presStyleCnt="0"/>
      <dgm:spPr/>
    </dgm:pt>
    <dgm:pt modelId="{45B2EAC7-E205-4E24-AE81-822876561ED4}" type="pres">
      <dgm:prSet presAssocID="{E51BE03D-914E-4FBE-9540-C809E3B2C172}" presName="parTx" presStyleLbl="revTx" presStyleIdx="4" presStyleCnt="7">
        <dgm:presLayoutVars>
          <dgm:chMax val="0"/>
          <dgm:chPref val="0"/>
        </dgm:presLayoutVars>
      </dgm:prSet>
      <dgm:spPr/>
    </dgm:pt>
    <dgm:pt modelId="{81B8C747-13E9-45FA-9F25-1E991035CA2D}" type="pres">
      <dgm:prSet presAssocID="{8162066F-5CFF-40CF-8B40-178538831CE3}" presName="sibTrans" presStyleCnt="0"/>
      <dgm:spPr/>
    </dgm:pt>
    <dgm:pt modelId="{23CC996A-F7C6-4E53-B65A-690AE4A653A9}" type="pres">
      <dgm:prSet presAssocID="{667F58F1-3120-4AE0-938B-01A0B0F596FA}" presName="compNode" presStyleCnt="0"/>
      <dgm:spPr/>
    </dgm:pt>
    <dgm:pt modelId="{5F3F9988-F2D9-4C70-82E4-AF061D070EF8}" type="pres">
      <dgm:prSet presAssocID="{667F58F1-3120-4AE0-938B-01A0B0F596FA}" presName="bgRect" presStyleLbl="bgShp" presStyleIdx="5" presStyleCnt="7"/>
      <dgm:spPr/>
    </dgm:pt>
    <dgm:pt modelId="{8646DE0B-AA3F-47AB-B41B-DCD944852802}" type="pres">
      <dgm:prSet presAssocID="{667F58F1-3120-4AE0-938B-01A0B0F596FA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2A406467-AAC7-4B3D-AB6C-2F92BE82030B}" type="pres">
      <dgm:prSet presAssocID="{667F58F1-3120-4AE0-938B-01A0B0F596FA}" presName="spaceRect" presStyleCnt="0"/>
      <dgm:spPr/>
    </dgm:pt>
    <dgm:pt modelId="{3793E450-53B6-476D-B14F-7DF625DB97E0}" type="pres">
      <dgm:prSet presAssocID="{667F58F1-3120-4AE0-938B-01A0B0F596FA}" presName="parTx" presStyleLbl="revTx" presStyleIdx="5" presStyleCnt="7">
        <dgm:presLayoutVars>
          <dgm:chMax val="0"/>
          <dgm:chPref val="0"/>
        </dgm:presLayoutVars>
      </dgm:prSet>
      <dgm:spPr/>
    </dgm:pt>
    <dgm:pt modelId="{69244A02-F305-4B0A-82B1-306BB81EC39A}" type="pres">
      <dgm:prSet presAssocID="{278B9180-02D0-4F08-B930-6390A031A8E3}" presName="sibTrans" presStyleCnt="0"/>
      <dgm:spPr/>
    </dgm:pt>
    <dgm:pt modelId="{6F2CF163-36E1-45DD-89AE-972D4CE91568}" type="pres">
      <dgm:prSet presAssocID="{251D5A4C-70FB-493A-B741-38000D5E34D1}" presName="compNode" presStyleCnt="0"/>
      <dgm:spPr/>
    </dgm:pt>
    <dgm:pt modelId="{8247DE07-1C40-4257-B69A-B62C01D08632}" type="pres">
      <dgm:prSet presAssocID="{251D5A4C-70FB-493A-B741-38000D5E34D1}" presName="bgRect" presStyleLbl="bgShp" presStyleIdx="6" presStyleCnt="7"/>
      <dgm:spPr/>
    </dgm:pt>
    <dgm:pt modelId="{DA612184-BEC6-4036-A664-28816D5F4B5A}" type="pres">
      <dgm:prSet presAssocID="{251D5A4C-70FB-493A-B741-38000D5E34D1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2DACA9D6-D4ED-4C08-9DB6-23A76DD4239F}" type="pres">
      <dgm:prSet presAssocID="{251D5A4C-70FB-493A-B741-38000D5E34D1}" presName="spaceRect" presStyleCnt="0"/>
      <dgm:spPr/>
    </dgm:pt>
    <dgm:pt modelId="{F95298D6-305E-47B0-983D-E34B8D1D2155}" type="pres">
      <dgm:prSet presAssocID="{251D5A4C-70FB-493A-B741-38000D5E34D1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233C6402-177E-4B25-8C34-25C441CE995D}" type="presOf" srcId="{BBFE0006-CA94-428A-A242-EEF996DFD8B0}" destId="{34F4C69E-75FE-4D16-BFB2-5DB25721A124}" srcOrd="0" destOrd="0" presId="urn:microsoft.com/office/officeart/2018/2/layout/IconVerticalSolidList"/>
    <dgm:cxn modelId="{0AB74517-0BB7-4EC8-ADB3-D4EB7E961960}" type="presOf" srcId="{C56C42D1-8250-4933-827B-00FFC65CC0FA}" destId="{63EB201F-BDF6-4781-A72E-9DF21A85DCD1}" srcOrd="0" destOrd="0" presId="urn:microsoft.com/office/officeart/2018/2/layout/IconVerticalSolidList"/>
    <dgm:cxn modelId="{2FD19D17-5BF7-4B72-840E-D122E17BA444}" type="presOf" srcId="{320E0298-98B9-43BE-A41A-E922FDC5044C}" destId="{0516198E-9E16-477F-98BD-48566AD02CD3}" srcOrd="0" destOrd="0" presId="urn:microsoft.com/office/officeart/2018/2/layout/IconVerticalSolidList"/>
    <dgm:cxn modelId="{74CBB61B-E0E5-4D0B-88FD-B090D46613BA}" type="presOf" srcId="{251D5A4C-70FB-493A-B741-38000D5E34D1}" destId="{F95298D6-305E-47B0-983D-E34B8D1D2155}" srcOrd="0" destOrd="0" presId="urn:microsoft.com/office/officeart/2018/2/layout/IconVerticalSolidList"/>
    <dgm:cxn modelId="{984E3025-A6D2-467D-B0A7-2C8C7427A0AF}" srcId="{83FD2F5B-B65B-41C0-B5C2-BBFEA28DCD75}" destId="{E51BE03D-914E-4FBE-9540-C809E3B2C172}" srcOrd="4" destOrd="0" parTransId="{D19DC590-6E59-4459-A793-13E21BF07FCA}" sibTransId="{8162066F-5CFF-40CF-8B40-178538831CE3}"/>
    <dgm:cxn modelId="{7BA71546-2B7E-4FD6-8FE2-504942861C21}" srcId="{83FD2F5B-B65B-41C0-B5C2-BBFEA28DCD75}" destId="{320E0298-98B9-43BE-A41A-E922FDC5044C}" srcOrd="3" destOrd="0" parTransId="{4EDFC2D8-5D9B-4B00-AEEC-FEC1979EC8A5}" sibTransId="{F9F57991-9C6F-4CD1-90EF-CE7067094EF5}"/>
    <dgm:cxn modelId="{EC5C6254-52E2-435D-8643-2B52790BDE1A}" type="presOf" srcId="{E51BE03D-914E-4FBE-9540-C809E3B2C172}" destId="{45B2EAC7-E205-4E24-AE81-822876561ED4}" srcOrd="0" destOrd="0" presId="urn:microsoft.com/office/officeart/2018/2/layout/IconVerticalSolidList"/>
    <dgm:cxn modelId="{2909D272-E26D-4C28-92CF-3E901DBEABFE}" srcId="{83FD2F5B-B65B-41C0-B5C2-BBFEA28DCD75}" destId="{667F58F1-3120-4AE0-938B-01A0B0F596FA}" srcOrd="5" destOrd="0" parTransId="{89C7194A-68DC-4137-8FC9-BB10D791B041}" sibTransId="{278B9180-02D0-4F08-B930-6390A031A8E3}"/>
    <dgm:cxn modelId="{61453080-3540-4847-989F-BF8350861CFD}" srcId="{83FD2F5B-B65B-41C0-B5C2-BBFEA28DCD75}" destId="{251D5A4C-70FB-493A-B741-38000D5E34D1}" srcOrd="6" destOrd="0" parTransId="{42D21FF1-C9B5-40F5-8574-2D80B92B469F}" sibTransId="{B5210A63-C6CF-419B-BB95-ED2B9F8A5964}"/>
    <dgm:cxn modelId="{F850A180-B01A-452D-A3B4-FDD2BE259C9E}" type="presOf" srcId="{83FD2F5B-B65B-41C0-B5C2-BBFEA28DCD75}" destId="{03DDBE3B-46FA-45FC-B98C-F1A1960C5C54}" srcOrd="0" destOrd="0" presId="urn:microsoft.com/office/officeart/2018/2/layout/IconVerticalSolidList"/>
    <dgm:cxn modelId="{1A4C07A3-8512-4D5F-80E0-E8B4AD69BF46}" type="presOf" srcId="{667F58F1-3120-4AE0-938B-01A0B0F596FA}" destId="{3793E450-53B6-476D-B14F-7DF625DB97E0}" srcOrd="0" destOrd="0" presId="urn:microsoft.com/office/officeart/2018/2/layout/IconVerticalSolidList"/>
    <dgm:cxn modelId="{3C3FB9AB-6030-4F1B-AF85-F412BE5EAA11}" type="presOf" srcId="{BB109B93-5C25-40D1-8FC9-B0ACB8A6618C}" destId="{DDC9317A-FD14-4908-ABE3-49C98D0239E1}" srcOrd="0" destOrd="0" presId="urn:microsoft.com/office/officeart/2018/2/layout/IconVerticalSolidList"/>
    <dgm:cxn modelId="{C967B6EA-D8B2-42F7-BE28-2BA66B3548D5}" srcId="{83FD2F5B-B65B-41C0-B5C2-BBFEA28DCD75}" destId="{BBFE0006-CA94-428A-A242-EEF996DFD8B0}" srcOrd="0" destOrd="0" parTransId="{18753BA3-E489-4588-BCA5-627CFF42F386}" sibTransId="{EF85BCF1-1F32-4783-8CCE-E997164A9F67}"/>
    <dgm:cxn modelId="{BFA114F4-7B9E-40AF-9D3E-905CE6006C41}" srcId="{83FD2F5B-B65B-41C0-B5C2-BBFEA28DCD75}" destId="{C56C42D1-8250-4933-827B-00FFC65CC0FA}" srcOrd="2" destOrd="0" parTransId="{2BB58C6E-A9EF-479E-B63F-192D2053EE79}" sibTransId="{7FDB688F-6A10-4E9F-B608-E04F01050D99}"/>
    <dgm:cxn modelId="{B7B618FB-4A0C-4A56-9722-ED29821A7146}" srcId="{83FD2F5B-B65B-41C0-B5C2-BBFEA28DCD75}" destId="{BB109B93-5C25-40D1-8FC9-B0ACB8A6618C}" srcOrd="1" destOrd="0" parTransId="{62A6C150-535D-4C1F-A29C-2FF13638C1C9}" sibTransId="{9DB21B6C-05DC-4B25-AB2C-2BE7C7E741EC}"/>
    <dgm:cxn modelId="{D89A940F-4475-4A6F-BF53-519AA6544C16}" type="presParOf" srcId="{03DDBE3B-46FA-45FC-B98C-F1A1960C5C54}" destId="{28B7599B-608B-41C7-95B0-E4D326BE043D}" srcOrd="0" destOrd="0" presId="urn:microsoft.com/office/officeart/2018/2/layout/IconVerticalSolidList"/>
    <dgm:cxn modelId="{58A7F522-E0E7-4646-8E79-1A08D6D85738}" type="presParOf" srcId="{28B7599B-608B-41C7-95B0-E4D326BE043D}" destId="{ED9326CD-87BB-4404-BF3E-CF5E51EEC467}" srcOrd="0" destOrd="0" presId="urn:microsoft.com/office/officeart/2018/2/layout/IconVerticalSolidList"/>
    <dgm:cxn modelId="{6B507561-DEE7-454A-A8BB-0B65DC58D7DE}" type="presParOf" srcId="{28B7599B-608B-41C7-95B0-E4D326BE043D}" destId="{191BC261-B575-4F3A-9713-D904C5A449B0}" srcOrd="1" destOrd="0" presId="urn:microsoft.com/office/officeart/2018/2/layout/IconVerticalSolidList"/>
    <dgm:cxn modelId="{70A3717B-1A9D-4E98-92A3-8ACC78B130C5}" type="presParOf" srcId="{28B7599B-608B-41C7-95B0-E4D326BE043D}" destId="{C44636EE-DF0D-4384-A138-44488FF52A40}" srcOrd="2" destOrd="0" presId="urn:microsoft.com/office/officeart/2018/2/layout/IconVerticalSolidList"/>
    <dgm:cxn modelId="{4220EE41-98EC-460D-A539-3BEE21421847}" type="presParOf" srcId="{28B7599B-608B-41C7-95B0-E4D326BE043D}" destId="{34F4C69E-75FE-4D16-BFB2-5DB25721A124}" srcOrd="3" destOrd="0" presId="urn:microsoft.com/office/officeart/2018/2/layout/IconVerticalSolidList"/>
    <dgm:cxn modelId="{AF6FA1CD-0D36-4674-9688-DC697B71A67E}" type="presParOf" srcId="{03DDBE3B-46FA-45FC-B98C-F1A1960C5C54}" destId="{63E22A77-4535-4008-B5DA-3385C1C7B1F3}" srcOrd="1" destOrd="0" presId="urn:microsoft.com/office/officeart/2018/2/layout/IconVerticalSolidList"/>
    <dgm:cxn modelId="{6F97742B-8E76-4F12-957F-A68763209C20}" type="presParOf" srcId="{03DDBE3B-46FA-45FC-B98C-F1A1960C5C54}" destId="{9CF9FCAA-9DE0-44F4-AF1F-3FD2F6B1656A}" srcOrd="2" destOrd="0" presId="urn:microsoft.com/office/officeart/2018/2/layout/IconVerticalSolidList"/>
    <dgm:cxn modelId="{E01BFC9E-6F4B-4C77-B682-725E45783FD4}" type="presParOf" srcId="{9CF9FCAA-9DE0-44F4-AF1F-3FD2F6B1656A}" destId="{45280836-6D11-4215-9EDB-6D32E096BAA9}" srcOrd="0" destOrd="0" presId="urn:microsoft.com/office/officeart/2018/2/layout/IconVerticalSolidList"/>
    <dgm:cxn modelId="{79F64E34-A2E5-44CD-B79A-6E65EC223023}" type="presParOf" srcId="{9CF9FCAA-9DE0-44F4-AF1F-3FD2F6B1656A}" destId="{27A40324-14DE-4976-BF2C-13EB0E3E97E2}" srcOrd="1" destOrd="0" presId="urn:microsoft.com/office/officeart/2018/2/layout/IconVerticalSolidList"/>
    <dgm:cxn modelId="{1538FD8F-5BA7-4E08-8D47-A8F6BA7DC6A3}" type="presParOf" srcId="{9CF9FCAA-9DE0-44F4-AF1F-3FD2F6B1656A}" destId="{E0562740-0B76-4A44-83AE-84F6F4BF5D20}" srcOrd="2" destOrd="0" presId="urn:microsoft.com/office/officeart/2018/2/layout/IconVerticalSolidList"/>
    <dgm:cxn modelId="{ECC0BEB4-DE5F-4BD8-9CFD-3466EA19EB78}" type="presParOf" srcId="{9CF9FCAA-9DE0-44F4-AF1F-3FD2F6B1656A}" destId="{DDC9317A-FD14-4908-ABE3-49C98D0239E1}" srcOrd="3" destOrd="0" presId="urn:microsoft.com/office/officeart/2018/2/layout/IconVerticalSolidList"/>
    <dgm:cxn modelId="{D531872A-FC5A-484B-80EA-E50BC1452E03}" type="presParOf" srcId="{03DDBE3B-46FA-45FC-B98C-F1A1960C5C54}" destId="{3FE56E84-E296-4677-B0B3-56EDA23A6977}" srcOrd="3" destOrd="0" presId="urn:microsoft.com/office/officeart/2018/2/layout/IconVerticalSolidList"/>
    <dgm:cxn modelId="{59F6B3AA-28E0-4998-8B02-D0B1AA855340}" type="presParOf" srcId="{03DDBE3B-46FA-45FC-B98C-F1A1960C5C54}" destId="{67191EC3-2B0A-4277-B5A7-7D88C470A44C}" srcOrd="4" destOrd="0" presId="urn:microsoft.com/office/officeart/2018/2/layout/IconVerticalSolidList"/>
    <dgm:cxn modelId="{A44FCA6E-1DC6-40EA-AA7C-B02F387855BE}" type="presParOf" srcId="{67191EC3-2B0A-4277-B5A7-7D88C470A44C}" destId="{2C3CE193-5947-4D64-BACB-84A8A071172E}" srcOrd="0" destOrd="0" presId="urn:microsoft.com/office/officeart/2018/2/layout/IconVerticalSolidList"/>
    <dgm:cxn modelId="{C411E66D-5DE6-4433-A243-D336AF85DF55}" type="presParOf" srcId="{67191EC3-2B0A-4277-B5A7-7D88C470A44C}" destId="{1CF11CEF-F142-4C82-8368-55A053E435CC}" srcOrd="1" destOrd="0" presId="urn:microsoft.com/office/officeart/2018/2/layout/IconVerticalSolidList"/>
    <dgm:cxn modelId="{41201307-094C-4B71-A2C7-EAC769A247AE}" type="presParOf" srcId="{67191EC3-2B0A-4277-B5A7-7D88C470A44C}" destId="{63901004-C856-4E06-9AB5-1A6D5608DE0F}" srcOrd="2" destOrd="0" presId="urn:microsoft.com/office/officeart/2018/2/layout/IconVerticalSolidList"/>
    <dgm:cxn modelId="{51068362-CFF3-4B19-9C9D-35B4F9C7C3F3}" type="presParOf" srcId="{67191EC3-2B0A-4277-B5A7-7D88C470A44C}" destId="{63EB201F-BDF6-4781-A72E-9DF21A85DCD1}" srcOrd="3" destOrd="0" presId="urn:microsoft.com/office/officeart/2018/2/layout/IconVerticalSolidList"/>
    <dgm:cxn modelId="{7DEBC0F5-215F-46D0-9312-17E7000F3035}" type="presParOf" srcId="{03DDBE3B-46FA-45FC-B98C-F1A1960C5C54}" destId="{6138480E-C334-4C86-A312-8F7F1D45BCB6}" srcOrd="5" destOrd="0" presId="urn:microsoft.com/office/officeart/2018/2/layout/IconVerticalSolidList"/>
    <dgm:cxn modelId="{503E94D6-100A-4878-98D9-92857B32F90B}" type="presParOf" srcId="{03DDBE3B-46FA-45FC-B98C-F1A1960C5C54}" destId="{7B2BC1A9-2045-4CEF-98DE-ED79480B5065}" srcOrd="6" destOrd="0" presId="urn:microsoft.com/office/officeart/2018/2/layout/IconVerticalSolidList"/>
    <dgm:cxn modelId="{167326D1-012D-43B8-A4BB-CE545914BE33}" type="presParOf" srcId="{7B2BC1A9-2045-4CEF-98DE-ED79480B5065}" destId="{6BE4CD13-7D6A-44EE-8F03-C5B0E226E4FD}" srcOrd="0" destOrd="0" presId="urn:microsoft.com/office/officeart/2018/2/layout/IconVerticalSolidList"/>
    <dgm:cxn modelId="{F599B0F3-80E5-4D94-8ED6-090A80405A85}" type="presParOf" srcId="{7B2BC1A9-2045-4CEF-98DE-ED79480B5065}" destId="{E75D5CD0-BAB8-45BC-9090-28200C70B9A4}" srcOrd="1" destOrd="0" presId="urn:microsoft.com/office/officeart/2018/2/layout/IconVerticalSolidList"/>
    <dgm:cxn modelId="{42567D17-0651-4F95-917E-23FD04DC6186}" type="presParOf" srcId="{7B2BC1A9-2045-4CEF-98DE-ED79480B5065}" destId="{FB573580-6443-4EF0-A831-EFDC52EC3E34}" srcOrd="2" destOrd="0" presId="urn:microsoft.com/office/officeart/2018/2/layout/IconVerticalSolidList"/>
    <dgm:cxn modelId="{2A737AC8-C1BC-4EEC-8790-08795687EEB5}" type="presParOf" srcId="{7B2BC1A9-2045-4CEF-98DE-ED79480B5065}" destId="{0516198E-9E16-477F-98BD-48566AD02CD3}" srcOrd="3" destOrd="0" presId="urn:microsoft.com/office/officeart/2018/2/layout/IconVerticalSolidList"/>
    <dgm:cxn modelId="{2082612D-04FF-452D-A829-AA1E8C0585D8}" type="presParOf" srcId="{03DDBE3B-46FA-45FC-B98C-F1A1960C5C54}" destId="{3E96E5DF-1DEB-45E7-B194-05082A2E5E0B}" srcOrd="7" destOrd="0" presId="urn:microsoft.com/office/officeart/2018/2/layout/IconVerticalSolidList"/>
    <dgm:cxn modelId="{067E4BA9-97AD-4260-A8FA-A888F73BF3EF}" type="presParOf" srcId="{03DDBE3B-46FA-45FC-B98C-F1A1960C5C54}" destId="{9C2CF199-A23D-44A8-8B7F-3B27D63F2BD7}" srcOrd="8" destOrd="0" presId="urn:microsoft.com/office/officeart/2018/2/layout/IconVerticalSolidList"/>
    <dgm:cxn modelId="{675D3537-D1C3-455C-9F0D-730E92E04518}" type="presParOf" srcId="{9C2CF199-A23D-44A8-8B7F-3B27D63F2BD7}" destId="{B3BF8091-1FAB-40BB-A406-3B1F1FB5054C}" srcOrd="0" destOrd="0" presId="urn:microsoft.com/office/officeart/2018/2/layout/IconVerticalSolidList"/>
    <dgm:cxn modelId="{11BA3BA9-F1A1-436C-8F3F-DB482BBB89E7}" type="presParOf" srcId="{9C2CF199-A23D-44A8-8B7F-3B27D63F2BD7}" destId="{41D4C994-24D7-45B0-8007-1FCE77530412}" srcOrd="1" destOrd="0" presId="urn:microsoft.com/office/officeart/2018/2/layout/IconVerticalSolidList"/>
    <dgm:cxn modelId="{91EA7BAD-A60D-4051-BBBE-9DEA057638B9}" type="presParOf" srcId="{9C2CF199-A23D-44A8-8B7F-3B27D63F2BD7}" destId="{1772933C-B4CA-4B50-A7A5-8362B7820CD3}" srcOrd="2" destOrd="0" presId="urn:microsoft.com/office/officeart/2018/2/layout/IconVerticalSolidList"/>
    <dgm:cxn modelId="{B4965BC4-FCB6-49A8-8C15-391A9CDD7EB8}" type="presParOf" srcId="{9C2CF199-A23D-44A8-8B7F-3B27D63F2BD7}" destId="{45B2EAC7-E205-4E24-AE81-822876561ED4}" srcOrd="3" destOrd="0" presId="urn:microsoft.com/office/officeart/2018/2/layout/IconVerticalSolidList"/>
    <dgm:cxn modelId="{D8145C7C-EC1E-49D9-94D7-E10D448A3BC9}" type="presParOf" srcId="{03DDBE3B-46FA-45FC-B98C-F1A1960C5C54}" destId="{81B8C747-13E9-45FA-9F25-1E991035CA2D}" srcOrd="9" destOrd="0" presId="urn:microsoft.com/office/officeart/2018/2/layout/IconVerticalSolidList"/>
    <dgm:cxn modelId="{8002C358-13E9-4F5D-9A68-BBB713465C4B}" type="presParOf" srcId="{03DDBE3B-46FA-45FC-B98C-F1A1960C5C54}" destId="{23CC996A-F7C6-4E53-B65A-690AE4A653A9}" srcOrd="10" destOrd="0" presId="urn:microsoft.com/office/officeart/2018/2/layout/IconVerticalSolidList"/>
    <dgm:cxn modelId="{37F8C6C0-15C3-4BAD-8194-05C72CE8A5D3}" type="presParOf" srcId="{23CC996A-F7C6-4E53-B65A-690AE4A653A9}" destId="{5F3F9988-F2D9-4C70-82E4-AF061D070EF8}" srcOrd="0" destOrd="0" presId="urn:microsoft.com/office/officeart/2018/2/layout/IconVerticalSolidList"/>
    <dgm:cxn modelId="{256ABD10-933B-41FA-AC21-3D4DFB3D084C}" type="presParOf" srcId="{23CC996A-F7C6-4E53-B65A-690AE4A653A9}" destId="{8646DE0B-AA3F-47AB-B41B-DCD944852802}" srcOrd="1" destOrd="0" presId="urn:microsoft.com/office/officeart/2018/2/layout/IconVerticalSolidList"/>
    <dgm:cxn modelId="{5157E7EB-2F37-417A-8591-C50284170F7D}" type="presParOf" srcId="{23CC996A-F7C6-4E53-B65A-690AE4A653A9}" destId="{2A406467-AAC7-4B3D-AB6C-2F92BE82030B}" srcOrd="2" destOrd="0" presId="urn:microsoft.com/office/officeart/2018/2/layout/IconVerticalSolidList"/>
    <dgm:cxn modelId="{B7939AD7-AD85-455E-9FEF-E1651C5D0124}" type="presParOf" srcId="{23CC996A-F7C6-4E53-B65A-690AE4A653A9}" destId="{3793E450-53B6-476D-B14F-7DF625DB97E0}" srcOrd="3" destOrd="0" presId="urn:microsoft.com/office/officeart/2018/2/layout/IconVerticalSolidList"/>
    <dgm:cxn modelId="{E17E3662-B92C-4BA4-83CB-4ED852181D8B}" type="presParOf" srcId="{03DDBE3B-46FA-45FC-B98C-F1A1960C5C54}" destId="{69244A02-F305-4B0A-82B1-306BB81EC39A}" srcOrd="11" destOrd="0" presId="urn:microsoft.com/office/officeart/2018/2/layout/IconVerticalSolidList"/>
    <dgm:cxn modelId="{F65771D8-6A78-412B-9DD4-C0AEE999C636}" type="presParOf" srcId="{03DDBE3B-46FA-45FC-B98C-F1A1960C5C54}" destId="{6F2CF163-36E1-45DD-89AE-972D4CE91568}" srcOrd="12" destOrd="0" presId="urn:microsoft.com/office/officeart/2018/2/layout/IconVerticalSolidList"/>
    <dgm:cxn modelId="{BA289596-C7A8-4ACF-89F6-793A4175D2A8}" type="presParOf" srcId="{6F2CF163-36E1-45DD-89AE-972D4CE91568}" destId="{8247DE07-1C40-4257-B69A-B62C01D08632}" srcOrd="0" destOrd="0" presId="urn:microsoft.com/office/officeart/2018/2/layout/IconVerticalSolidList"/>
    <dgm:cxn modelId="{BFDAA663-4C5A-4E02-B33F-500D734F44E5}" type="presParOf" srcId="{6F2CF163-36E1-45DD-89AE-972D4CE91568}" destId="{DA612184-BEC6-4036-A664-28816D5F4B5A}" srcOrd="1" destOrd="0" presId="urn:microsoft.com/office/officeart/2018/2/layout/IconVerticalSolidList"/>
    <dgm:cxn modelId="{BCA87C61-ACF6-4813-B595-2EEFE35B0481}" type="presParOf" srcId="{6F2CF163-36E1-45DD-89AE-972D4CE91568}" destId="{2DACA9D6-D4ED-4C08-9DB6-23A76DD4239F}" srcOrd="2" destOrd="0" presId="urn:microsoft.com/office/officeart/2018/2/layout/IconVerticalSolidList"/>
    <dgm:cxn modelId="{FD9C3DD1-349C-457C-B119-BB6ECD2E0C9B}" type="presParOf" srcId="{6F2CF163-36E1-45DD-89AE-972D4CE91568}" destId="{F95298D6-305E-47B0-983D-E34B8D1D215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D26A9A-2A64-46AC-8283-B99D1BE3A7C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63C240A-015C-490D-8FB4-A20D1E289FB9}">
      <dgm:prSet/>
      <dgm:spPr/>
      <dgm:t>
        <a:bodyPr/>
        <a:lstStyle/>
        <a:p>
          <a:r>
            <a:rPr lang="en-US" b="0" i="0"/>
            <a:t>Identity </a:t>
          </a:r>
          <a:endParaRPr lang="en-US"/>
        </a:p>
      </dgm:t>
    </dgm:pt>
    <dgm:pt modelId="{012D83BE-D3BE-4029-A940-7B9976F0BC88}" type="parTrans" cxnId="{0EAFE2E2-4457-49B6-9B15-CD7581023E93}">
      <dgm:prSet/>
      <dgm:spPr/>
      <dgm:t>
        <a:bodyPr/>
        <a:lstStyle/>
        <a:p>
          <a:endParaRPr lang="en-US"/>
        </a:p>
      </dgm:t>
    </dgm:pt>
    <dgm:pt modelId="{02597C2F-DFCF-42D5-AA1A-B2B2598BD1EE}" type="sibTrans" cxnId="{0EAFE2E2-4457-49B6-9B15-CD7581023E93}">
      <dgm:prSet/>
      <dgm:spPr/>
      <dgm:t>
        <a:bodyPr/>
        <a:lstStyle/>
        <a:p>
          <a:endParaRPr lang="en-US"/>
        </a:p>
      </dgm:t>
    </dgm:pt>
    <dgm:pt modelId="{0CB06708-FC08-4D77-A9D2-EBBEA8E95CBC}">
      <dgm:prSet/>
      <dgm:spPr/>
      <dgm:t>
        <a:bodyPr/>
        <a:lstStyle/>
        <a:p>
          <a:r>
            <a:rPr lang="en-US" b="0" i="0"/>
            <a:t>Groups</a:t>
          </a:r>
          <a:endParaRPr lang="en-US"/>
        </a:p>
      </dgm:t>
    </dgm:pt>
    <dgm:pt modelId="{A81DE916-98C8-433D-9A58-57DB75707913}" type="parTrans" cxnId="{4AD82E71-0727-435F-8F28-BF1E48ACD0D1}">
      <dgm:prSet/>
      <dgm:spPr/>
      <dgm:t>
        <a:bodyPr/>
        <a:lstStyle/>
        <a:p>
          <a:endParaRPr lang="en-US"/>
        </a:p>
      </dgm:t>
    </dgm:pt>
    <dgm:pt modelId="{A68480DD-D4BF-417F-A36D-3301B2C9699F}" type="sibTrans" cxnId="{4AD82E71-0727-435F-8F28-BF1E48ACD0D1}">
      <dgm:prSet/>
      <dgm:spPr/>
      <dgm:t>
        <a:bodyPr/>
        <a:lstStyle/>
        <a:p>
          <a:endParaRPr lang="en-US"/>
        </a:p>
      </dgm:t>
    </dgm:pt>
    <dgm:pt modelId="{464B48DF-4049-4CEF-B8A1-95B32508393E}">
      <dgm:prSet/>
      <dgm:spPr/>
      <dgm:t>
        <a:bodyPr/>
        <a:lstStyle/>
        <a:p>
          <a:r>
            <a:rPr lang="en-US" b="0" i="0"/>
            <a:t>Communities </a:t>
          </a:r>
          <a:endParaRPr lang="en-US"/>
        </a:p>
      </dgm:t>
    </dgm:pt>
    <dgm:pt modelId="{E7378867-6624-4C51-808F-201564FB2607}" type="parTrans" cxnId="{9CB90471-E01A-420E-9F82-E1AB1B26197A}">
      <dgm:prSet/>
      <dgm:spPr/>
      <dgm:t>
        <a:bodyPr/>
        <a:lstStyle/>
        <a:p>
          <a:endParaRPr lang="en-US"/>
        </a:p>
      </dgm:t>
    </dgm:pt>
    <dgm:pt modelId="{386FA3DA-A58F-48EC-BF3D-7715473E593D}" type="sibTrans" cxnId="{9CB90471-E01A-420E-9F82-E1AB1B26197A}">
      <dgm:prSet/>
      <dgm:spPr/>
      <dgm:t>
        <a:bodyPr/>
        <a:lstStyle/>
        <a:p>
          <a:endParaRPr lang="en-US"/>
        </a:p>
      </dgm:t>
    </dgm:pt>
    <dgm:pt modelId="{B5950BCF-557E-4209-99B9-12E2E5ED421C}" type="pres">
      <dgm:prSet presAssocID="{D7D26A9A-2A64-46AC-8283-B99D1BE3A7CC}" presName="root" presStyleCnt="0">
        <dgm:presLayoutVars>
          <dgm:dir/>
          <dgm:resizeHandles val="exact"/>
        </dgm:presLayoutVars>
      </dgm:prSet>
      <dgm:spPr/>
    </dgm:pt>
    <dgm:pt modelId="{4BF74A75-C7A4-4F89-86B1-D1E243D7E5CD}" type="pres">
      <dgm:prSet presAssocID="{F63C240A-015C-490D-8FB4-A20D1E289FB9}" presName="compNode" presStyleCnt="0"/>
      <dgm:spPr/>
    </dgm:pt>
    <dgm:pt modelId="{5C2662BD-6E55-4C3F-B730-BB1572DEA3F8}" type="pres">
      <dgm:prSet presAssocID="{F63C240A-015C-490D-8FB4-A20D1E289FB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11A6862C-91FB-475E-BF36-514EE84E487D}" type="pres">
      <dgm:prSet presAssocID="{F63C240A-015C-490D-8FB4-A20D1E289FB9}" presName="spaceRect" presStyleCnt="0"/>
      <dgm:spPr/>
    </dgm:pt>
    <dgm:pt modelId="{F2376F0E-9D5A-4B31-B32F-F699C017FF86}" type="pres">
      <dgm:prSet presAssocID="{F63C240A-015C-490D-8FB4-A20D1E289FB9}" presName="textRect" presStyleLbl="revTx" presStyleIdx="0" presStyleCnt="3">
        <dgm:presLayoutVars>
          <dgm:chMax val="1"/>
          <dgm:chPref val="1"/>
        </dgm:presLayoutVars>
      </dgm:prSet>
      <dgm:spPr/>
    </dgm:pt>
    <dgm:pt modelId="{BAB31CB6-BCF0-4A5A-933C-6343EDC57ACC}" type="pres">
      <dgm:prSet presAssocID="{02597C2F-DFCF-42D5-AA1A-B2B2598BD1EE}" presName="sibTrans" presStyleCnt="0"/>
      <dgm:spPr/>
    </dgm:pt>
    <dgm:pt modelId="{CF8C8397-EB95-4FFB-8C01-F30B5719C30F}" type="pres">
      <dgm:prSet presAssocID="{0CB06708-FC08-4D77-A9D2-EBBEA8E95CBC}" presName="compNode" presStyleCnt="0"/>
      <dgm:spPr/>
    </dgm:pt>
    <dgm:pt modelId="{EA8CF4BA-3DC9-48F5-B023-3FC172CC43EE}" type="pres">
      <dgm:prSet presAssocID="{0CB06708-FC08-4D77-A9D2-EBBEA8E95CB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A3B8E8E-A588-457E-AF02-D6978F3A0C69}" type="pres">
      <dgm:prSet presAssocID="{0CB06708-FC08-4D77-A9D2-EBBEA8E95CBC}" presName="spaceRect" presStyleCnt="0"/>
      <dgm:spPr/>
    </dgm:pt>
    <dgm:pt modelId="{FAAE0F1C-AA57-4BF7-99B3-3A3C4FD59665}" type="pres">
      <dgm:prSet presAssocID="{0CB06708-FC08-4D77-A9D2-EBBEA8E95CBC}" presName="textRect" presStyleLbl="revTx" presStyleIdx="1" presStyleCnt="3">
        <dgm:presLayoutVars>
          <dgm:chMax val="1"/>
          <dgm:chPref val="1"/>
        </dgm:presLayoutVars>
      </dgm:prSet>
      <dgm:spPr/>
    </dgm:pt>
    <dgm:pt modelId="{54DB6540-52CB-47CB-B159-B43852CB8DC5}" type="pres">
      <dgm:prSet presAssocID="{A68480DD-D4BF-417F-A36D-3301B2C9699F}" presName="sibTrans" presStyleCnt="0"/>
      <dgm:spPr/>
    </dgm:pt>
    <dgm:pt modelId="{CEDB2896-5456-4CE4-9FFB-28F349B8DA59}" type="pres">
      <dgm:prSet presAssocID="{464B48DF-4049-4CEF-B8A1-95B32508393E}" presName="compNode" presStyleCnt="0"/>
      <dgm:spPr/>
    </dgm:pt>
    <dgm:pt modelId="{73045986-E297-46CC-8370-60483493E4E1}" type="pres">
      <dgm:prSet presAssocID="{464B48DF-4049-4CEF-B8A1-95B32508393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0293DCB1-41F6-4355-B0F4-D32F2EC85880}" type="pres">
      <dgm:prSet presAssocID="{464B48DF-4049-4CEF-B8A1-95B32508393E}" presName="spaceRect" presStyleCnt="0"/>
      <dgm:spPr/>
    </dgm:pt>
    <dgm:pt modelId="{CA9700CE-D0D2-43E5-999A-BC20C04891EC}" type="pres">
      <dgm:prSet presAssocID="{464B48DF-4049-4CEF-B8A1-95B32508393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A748B00-D3F2-4932-9D8D-96EF7083A14D}" type="presOf" srcId="{D7D26A9A-2A64-46AC-8283-B99D1BE3A7CC}" destId="{B5950BCF-557E-4209-99B9-12E2E5ED421C}" srcOrd="0" destOrd="0" presId="urn:microsoft.com/office/officeart/2018/2/layout/IconLabelList"/>
    <dgm:cxn modelId="{4BAD8850-15EF-4256-AF8D-6A45E369AA67}" type="presOf" srcId="{F63C240A-015C-490D-8FB4-A20D1E289FB9}" destId="{F2376F0E-9D5A-4B31-B32F-F699C017FF86}" srcOrd="0" destOrd="0" presId="urn:microsoft.com/office/officeart/2018/2/layout/IconLabelList"/>
    <dgm:cxn modelId="{A8BF6B61-261C-49DF-8F01-AFF2F480A8D5}" type="presOf" srcId="{464B48DF-4049-4CEF-B8A1-95B32508393E}" destId="{CA9700CE-D0D2-43E5-999A-BC20C04891EC}" srcOrd="0" destOrd="0" presId="urn:microsoft.com/office/officeart/2018/2/layout/IconLabelList"/>
    <dgm:cxn modelId="{9CB90471-E01A-420E-9F82-E1AB1B26197A}" srcId="{D7D26A9A-2A64-46AC-8283-B99D1BE3A7CC}" destId="{464B48DF-4049-4CEF-B8A1-95B32508393E}" srcOrd="2" destOrd="0" parTransId="{E7378867-6624-4C51-808F-201564FB2607}" sibTransId="{386FA3DA-A58F-48EC-BF3D-7715473E593D}"/>
    <dgm:cxn modelId="{4AD82E71-0727-435F-8F28-BF1E48ACD0D1}" srcId="{D7D26A9A-2A64-46AC-8283-B99D1BE3A7CC}" destId="{0CB06708-FC08-4D77-A9D2-EBBEA8E95CBC}" srcOrd="1" destOrd="0" parTransId="{A81DE916-98C8-433D-9A58-57DB75707913}" sibTransId="{A68480DD-D4BF-417F-A36D-3301B2C9699F}"/>
    <dgm:cxn modelId="{3DAE88A2-EF2D-49E5-BB40-26D572C629AA}" type="presOf" srcId="{0CB06708-FC08-4D77-A9D2-EBBEA8E95CBC}" destId="{FAAE0F1C-AA57-4BF7-99B3-3A3C4FD59665}" srcOrd="0" destOrd="0" presId="urn:microsoft.com/office/officeart/2018/2/layout/IconLabelList"/>
    <dgm:cxn modelId="{0EAFE2E2-4457-49B6-9B15-CD7581023E93}" srcId="{D7D26A9A-2A64-46AC-8283-B99D1BE3A7CC}" destId="{F63C240A-015C-490D-8FB4-A20D1E289FB9}" srcOrd="0" destOrd="0" parTransId="{012D83BE-D3BE-4029-A940-7B9976F0BC88}" sibTransId="{02597C2F-DFCF-42D5-AA1A-B2B2598BD1EE}"/>
    <dgm:cxn modelId="{3CE92065-9350-4ABA-AA7C-6B1F929046D6}" type="presParOf" srcId="{B5950BCF-557E-4209-99B9-12E2E5ED421C}" destId="{4BF74A75-C7A4-4F89-86B1-D1E243D7E5CD}" srcOrd="0" destOrd="0" presId="urn:microsoft.com/office/officeart/2018/2/layout/IconLabelList"/>
    <dgm:cxn modelId="{A72583B8-C4AF-49AD-A222-B65280D038CC}" type="presParOf" srcId="{4BF74A75-C7A4-4F89-86B1-D1E243D7E5CD}" destId="{5C2662BD-6E55-4C3F-B730-BB1572DEA3F8}" srcOrd="0" destOrd="0" presId="urn:microsoft.com/office/officeart/2018/2/layout/IconLabelList"/>
    <dgm:cxn modelId="{2C9D1BA3-0261-4315-BD34-4DC885D447C3}" type="presParOf" srcId="{4BF74A75-C7A4-4F89-86B1-D1E243D7E5CD}" destId="{11A6862C-91FB-475E-BF36-514EE84E487D}" srcOrd="1" destOrd="0" presId="urn:microsoft.com/office/officeart/2018/2/layout/IconLabelList"/>
    <dgm:cxn modelId="{AF00B315-4617-49E7-AD9A-43468488689E}" type="presParOf" srcId="{4BF74A75-C7A4-4F89-86B1-D1E243D7E5CD}" destId="{F2376F0E-9D5A-4B31-B32F-F699C017FF86}" srcOrd="2" destOrd="0" presId="urn:microsoft.com/office/officeart/2018/2/layout/IconLabelList"/>
    <dgm:cxn modelId="{18496FDA-3738-4642-B2CE-B39B26AE4F0A}" type="presParOf" srcId="{B5950BCF-557E-4209-99B9-12E2E5ED421C}" destId="{BAB31CB6-BCF0-4A5A-933C-6343EDC57ACC}" srcOrd="1" destOrd="0" presId="urn:microsoft.com/office/officeart/2018/2/layout/IconLabelList"/>
    <dgm:cxn modelId="{022E1734-67DA-44BF-A52B-5D61BA84288F}" type="presParOf" srcId="{B5950BCF-557E-4209-99B9-12E2E5ED421C}" destId="{CF8C8397-EB95-4FFB-8C01-F30B5719C30F}" srcOrd="2" destOrd="0" presId="urn:microsoft.com/office/officeart/2018/2/layout/IconLabelList"/>
    <dgm:cxn modelId="{3C421417-9F59-4786-8859-992428C0EACB}" type="presParOf" srcId="{CF8C8397-EB95-4FFB-8C01-F30B5719C30F}" destId="{EA8CF4BA-3DC9-48F5-B023-3FC172CC43EE}" srcOrd="0" destOrd="0" presId="urn:microsoft.com/office/officeart/2018/2/layout/IconLabelList"/>
    <dgm:cxn modelId="{624E78A4-B09F-419E-89A3-771FA774BAEA}" type="presParOf" srcId="{CF8C8397-EB95-4FFB-8C01-F30B5719C30F}" destId="{BA3B8E8E-A588-457E-AF02-D6978F3A0C69}" srcOrd="1" destOrd="0" presId="urn:microsoft.com/office/officeart/2018/2/layout/IconLabelList"/>
    <dgm:cxn modelId="{3B20C934-D62F-48B6-BC17-0B0F97888077}" type="presParOf" srcId="{CF8C8397-EB95-4FFB-8C01-F30B5719C30F}" destId="{FAAE0F1C-AA57-4BF7-99B3-3A3C4FD59665}" srcOrd="2" destOrd="0" presId="urn:microsoft.com/office/officeart/2018/2/layout/IconLabelList"/>
    <dgm:cxn modelId="{E3F96BDE-1E60-4A25-BAB0-F30E5C7C6726}" type="presParOf" srcId="{B5950BCF-557E-4209-99B9-12E2E5ED421C}" destId="{54DB6540-52CB-47CB-B159-B43852CB8DC5}" srcOrd="3" destOrd="0" presId="urn:microsoft.com/office/officeart/2018/2/layout/IconLabelList"/>
    <dgm:cxn modelId="{EA81E06A-7469-4427-BCEB-E2E48A81988B}" type="presParOf" srcId="{B5950BCF-557E-4209-99B9-12E2E5ED421C}" destId="{CEDB2896-5456-4CE4-9FFB-28F349B8DA59}" srcOrd="4" destOrd="0" presId="urn:microsoft.com/office/officeart/2018/2/layout/IconLabelList"/>
    <dgm:cxn modelId="{E7C0E7AC-B84A-473E-8FFB-068386EE4B97}" type="presParOf" srcId="{CEDB2896-5456-4CE4-9FFB-28F349B8DA59}" destId="{73045986-E297-46CC-8370-60483493E4E1}" srcOrd="0" destOrd="0" presId="urn:microsoft.com/office/officeart/2018/2/layout/IconLabelList"/>
    <dgm:cxn modelId="{1B1B2F70-5D73-4F19-8090-E29AD235C782}" type="presParOf" srcId="{CEDB2896-5456-4CE4-9FFB-28F349B8DA59}" destId="{0293DCB1-41F6-4355-B0F4-D32F2EC85880}" srcOrd="1" destOrd="0" presId="urn:microsoft.com/office/officeart/2018/2/layout/IconLabelList"/>
    <dgm:cxn modelId="{0C63B331-4462-4644-8C17-AE8699DD57E9}" type="presParOf" srcId="{CEDB2896-5456-4CE4-9FFB-28F349B8DA59}" destId="{CA9700CE-D0D2-43E5-999A-BC20C04891E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F6CB66-25B5-4CD4-BE9D-742184F7504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E23BC03-C452-464D-A884-0046D153B03D}">
      <dgm:prSet/>
      <dgm:spPr/>
      <dgm:t>
        <a:bodyPr/>
        <a:lstStyle/>
        <a:p>
          <a:r>
            <a:rPr lang="en-US" b="1"/>
            <a:t>Failure to Demonstrate Community Research </a:t>
          </a:r>
          <a:endParaRPr lang="en-US"/>
        </a:p>
      </dgm:t>
    </dgm:pt>
    <dgm:pt modelId="{73CCBF7A-C1D1-4BEC-81D0-DB8DCF4B65B4}" type="parTrans" cxnId="{47539E49-4A98-410F-8909-D2E512B55633}">
      <dgm:prSet/>
      <dgm:spPr/>
      <dgm:t>
        <a:bodyPr/>
        <a:lstStyle/>
        <a:p>
          <a:endParaRPr lang="en-US"/>
        </a:p>
      </dgm:t>
    </dgm:pt>
    <dgm:pt modelId="{A33E436A-A4AE-4CB9-A562-7F71CC0A6AE0}" type="sibTrans" cxnId="{47539E49-4A98-410F-8909-D2E512B55633}">
      <dgm:prSet/>
      <dgm:spPr/>
      <dgm:t>
        <a:bodyPr/>
        <a:lstStyle/>
        <a:p>
          <a:endParaRPr lang="en-US"/>
        </a:p>
      </dgm:t>
    </dgm:pt>
    <dgm:pt modelId="{75D6362A-7501-4EB8-8AFB-09FBF0FC1570}">
      <dgm:prSet/>
      <dgm:spPr/>
      <dgm:t>
        <a:bodyPr/>
        <a:lstStyle/>
        <a:p>
          <a:r>
            <a:rPr lang="en-US" b="1"/>
            <a:t>Duplicating Services</a:t>
          </a:r>
          <a:endParaRPr lang="en-US"/>
        </a:p>
      </dgm:t>
    </dgm:pt>
    <dgm:pt modelId="{FCCE55C4-A051-4BC3-ACE3-7D43847A8CF4}" type="parTrans" cxnId="{D50CC807-D8DB-4F31-B462-F3C61A6DB4F8}">
      <dgm:prSet/>
      <dgm:spPr/>
      <dgm:t>
        <a:bodyPr/>
        <a:lstStyle/>
        <a:p>
          <a:endParaRPr lang="en-US"/>
        </a:p>
      </dgm:t>
    </dgm:pt>
    <dgm:pt modelId="{E667CD4D-742D-4B57-9DF7-8D2EEBEC00FB}" type="sibTrans" cxnId="{D50CC807-D8DB-4F31-B462-F3C61A6DB4F8}">
      <dgm:prSet/>
      <dgm:spPr/>
      <dgm:t>
        <a:bodyPr/>
        <a:lstStyle/>
        <a:p>
          <a:endParaRPr lang="en-US"/>
        </a:p>
      </dgm:t>
    </dgm:pt>
    <dgm:pt modelId="{A247E66C-D8CB-4BF8-9E73-EC497AF7C73E}">
      <dgm:prSet/>
      <dgm:spPr/>
      <dgm:t>
        <a:bodyPr/>
        <a:lstStyle/>
        <a:p>
          <a:r>
            <a:rPr lang="en-US" b="1"/>
            <a:t>Lacking community buy-in or partnership cultivation </a:t>
          </a:r>
          <a:endParaRPr lang="en-US"/>
        </a:p>
      </dgm:t>
    </dgm:pt>
    <dgm:pt modelId="{7ADFD4D7-3D7C-4D5D-A8D0-FD130D90E412}" type="parTrans" cxnId="{B3748DAC-A492-4343-AB55-04EEA28EF9C4}">
      <dgm:prSet/>
      <dgm:spPr/>
      <dgm:t>
        <a:bodyPr/>
        <a:lstStyle/>
        <a:p>
          <a:endParaRPr lang="en-US"/>
        </a:p>
      </dgm:t>
    </dgm:pt>
    <dgm:pt modelId="{8FEFBAA8-EC9B-4012-9BA2-29A8400DA0F1}" type="sibTrans" cxnId="{B3748DAC-A492-4343-AB55-04EEA28EF9C4}">
      <dgm:prSet/>
      <dgm:spPr/>
      <dgm:t>
        <a:bodyPr/>
        <a:lstStyle/>
        <a:p>
          <a:endParaRPr lang="en-US"/>
        </a:p>
      </dgm:t>
    </dgm:pt>
    <dgm:pt modelId="{4D8C861B-AAA5-4D28-B2BA-AB008DDA151C}">
      <dgm:prSet/>
      <dgm:spPr/>
      <dgm:t>
        <a:bodyPr/>
        <a:lstStyle/>
        <a:p>
          <a:r>
            <a:rPr lang="en-US" b="1"/>
            <a:t>Unspecified Goals or Timelines </a:t>
          </a:r>
          <a:endParaRPr lang="en-US"/>
        </a:p>
      </dgm:t>
    </dgm:pt>
    <dgm:pt modelId="{BF6D6493-2963-4BF4-9F5E-64ADBAC32C75}" type="parTrans" cxnId="{80BD4FD9-D63B-42EE-8491-81E0D3B9BAC5}">
      <dgm:prSet/>
      <dgm:spPr/>
      <dgm:t>
        <a:bodyPr/>
        <a:lstStyle/>
        <a:p>
          <a:endParaRPr lang="en-US"/>
        </a:p>
      </dgm:t>
    </dgm:pt>
    <dgm:pt modelId="{71A17B49-6465-4932-9059-043C3CE108F0}" type="sibTrans" cxnId="{80BD4FD9-D63B-42EE-8491-81E0D3B9BAC5}">
      <dgm:prSet/>
      <dgm:spPr/>
      <dgm:t>
        <a:bodyPr/>
        <a:lstStyle/>
        <a:p>
          <a:endParaRPr lang="en-US"/>
        </a:p>
      </dgm:t>
    </dgm:pt>
    <dgm:pt modelId="{75D32A8F-BCA6-44F6-99FE-86444960AC8E}">
      <dgm:prSet/>
      <dgm:spPr/>
      <dgm:t>
        <a:bodyPr/>
        <a:lstStyle/>
        <a:p>
          <a:r>
            <a:rPr lang="en-US" b="1"/>
            <a:t>Lacking Appropriate Scope</a:t>
          </a:r>
          <a:endParaRPr lang="en-US"/>
        </a:p>
      </dgm:t>
    </dgm:pt>
    <dgm:pt modelId="{C487C774-EEA0-4C2F-AB4B-C6DF618616A3}" type="parTrans" cxnId="{C69E45AA-A83B-4B4B-982F-DAA1288686A6}">
      <dgm:prSet/>
      <dgm:spPr/>
      <dgm:t>
        <a:bodyPr/>
        <a:lstStyle/>
        <a:p>
          <a:endParaRPr lang="en-US"/>
        </a:p>
      </dgm:t>
    </dgm:pt>
    <dgm:pt modelId="{B26D6EBF-74FC-4B96-B386-B3CA9748EBEB}" type="sibTrans" cxnId="{C69E45AA-A83B-4B4B-982F-DAA1288686A6}">
      <dgm:prSet/>
      <dgm:spPr/>
      <dgm:t>
        <a:bodyPr/>
        <a:lstStyle/>
        <a:p>
          <a:endParaRPr lang="en-US"/>
        </a:p>
      </dgm:t>
    </dgm:pt>
    <dgm:pt modelId="{F9C7C9C4-9F59-47DB-B850-AD13CC0F6741}">
      <dgm:prSet/>
      <dgm:spPr/>
      <dgm:t>
        <a:bodyPr/>
        <a:lstStyle/>
        <a:p>
          <a:r>
            <a:rPr lang="en-US" b="1"/>
            <a:t>Failing to follow grant submission guidelines </a:t>
          </a:r>
          <a:endParaRPr lang="en-US"/>
        </a:p>
      </dgm:t>
    </dgm:pt>
    <dgm:pt modelId="{1297D136-D26C-4E37-91C7-24CBB816C23E}" type="parTrans" cxnId="{1DC62794-43DE-4810-BA7D-A2FE19357E64}">
      <dgm:prSet/>
      <dgm:spPr/>
      <dgm:t>
        <a:bodyPr/>
        <a:lstStyle/>
        <a:p>
          <a:endParaRPr lang="en-US"/>
        </a:p>
      </dgm:t>
    </dgm:pt>
    <dgm:pt modelId="{AC638F21-05F0-467F-AE26-9C1CD9189528}" type="sibTrans" cxnId="{1DC62794-43DE-4810-BA7D-A2FE19357E64}">
      <dgm:prSet/>
      <dgm:spPr/>
      <dgm:t>
        <a:bodyPr/>
        <a:lstStyle/>
        <a:p>
          <a:endParaRPr lang="en-US"/>
        </a:p>
      </dgm:t>
    </dgm:pt>
    <dgm:pt modelId="{4D4253B3-1899-44BD-83E8-7E9D9790F92B}">
      <dgm:prSet/>
      <dgm:spPr/>
      <dgm:t>
        <a:bodyPr/>
        <a:lstStyle/>
        <a:p>
          <a:r>
            <a:rPr lang="en-US" b="1"/>
            <a:t>Unclear or Vague Budgeting </a:t>
          </a:r>
          <a:endParaRPr lang="en-US"/>
        </a:p>
      </dgm:t>
    </dgm:pt>
    <dgm:pt modelId="{4BC0EF90-AF3E-428B-A02C-22EAD41BA7D3}" type="parTrans" cxnId="{2CFB1BA4-0CA4-4FA7-8097-83221F09EC60}">
      <dgm:prSet/>
      <dgm:spPr/>
      <dgm:t>
        <a:bodyPr/>
        <a:lstStyle/>
        <a:p>
          <a:endParaRPr lang="en-US"/>
        </a:p>
      </dgm:t>
    </dgm:pt>
    <dgm:pt modelId="{DB2864B6-603D-4B24-AFEB-0B3EC16697D7}" type="sibTrans" cxnId="{2CFB1BA4-0CA4-4FA7-8097-83221F09EC60}">
      <dgm:prSet/>
      <dgm:spPr/>
      <dgm:t>
        <a:bodyPr/>
        <a:lstStyle/>
        <a:p>
          <a:endParaRPr lang="en-US"/>
        </a:p>
      </dgm:t>
    </dgm:pt>
    <dgm:pt modelId="{A9ACFCA7-B04A-413C-B138-CF2B2D1E51B3}" type="pres">
      <dgm:prSet presAssocID="{2FF6CB66-25B5-4CD4-BE9D-742184F7504C}" presName="root" presStyleCnt="0">
        <dgm:presLayoutVars>
          <dgm:dir/>
          <dgm:resizeHandles val="exact"/>
        </dgm:presLayoutVars>
      </dgm:prSet>
      <dgm:spPr/>
    </dgm:pt>
    <dgm:pt modelId="{D3125FA1-C48C-454A-9C01-BBA957DB90D0}" type="pres">
      <dgm:prSet presAssocID="{2E23BC03-C452-464D-A884-0046D153B03D}" presName="compNode" presStyleCnt="0"/>
      <dgm:spPr/>
    </dgm:pt>
    <dgm:pt modelId="{D148B468-8C3E-4B53-B01D-E4DD8A136726}" type="pres">
      <dgm:prSet presAssocID="{2E23BC03-C452-464D-A884-0046D153B03D}" presName="bgRect" presStyleLbl="bgShp" presStyleIdx="0" presStyleCnt="5"/>
      <dgm:spPr/>
    </dgm:pt>
    <dgm:pt modelId="{13CC013B-523F-4DD2-9417-9A246567395F}" type="pres">
      <dgm:prSet presAssocID="{2E23BC03-C452-464D-A884-0046D153B03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384AD622-8E54-46D4-8E52-CABA03BF9E7E}" type="pres">
      <dgm:prSet presAssocID="{2E23BC03-C452-464D-A884-0046D153B03D}" presName="spaceRect" presStyleCnt="0"/>
      <dgm:spPr/>
    </dgm:pt>
    <dgm:pt modelId="{C16BA6CB-2FA4-4C5B-8520-724332FE0C54}" type="pres">
      <dgm:prSet presAssocID="{2E23BC03-C452-464D-A884-0046D153B03D}" presName="parTx" presStyleLbl="revTx" presStyleIdx="0" presStyleCnt="6">
        <dgm:presLayoutVars>
          <dgm:chMax val="0"/>
          <dgm:chPref val="0"/>
        </dgm:presLayoutVars>
      </dgm:prSet>
      <dgm:spPr/>
    </dgm:pt>
    <dgm:pt modelId="{3D97F347-0829-4E14-AD62-A6B99EBE3571}" type="pres">
      <dgm:prSet presAssocID="{2E23BC03-C452-464D-A884-0046D153B03D}" presName="desTx" presStyleLbl="revTx" presStyleIdx="1" presStyleCnt="6">
        <dgm:presLayoutVars/>
      </dgm:prSet>
      <dgm:spPr/>
    </dgm:pt>
    <dgm:pt modelId="{095844B3-6C30-4C99-922A-689841DF1B68}" type="pres">
      <dgm:prSet presAssocID="{A33E436A-A4AE-4CB9-A562-7F71CC0A6AE0}" presName="sibTrans" presStyleCnt="0"/>
      <dgm:spPr/>
    </dgm:pt>
    <dgm:pt modelId="{DC2A5917-261A-4CEC-942E-19352BDFD441}" type="pres">
      <dgm:prSet presAssocID="{4D8C861B-AAA5-4D28-B2BA-AB008DDA151C}" presName="compNode" presStyleCnt="0"/>
      <dgm:spPr/>
    </dgm:pt>
    <dgm:pt modelId="{4C5C269A-3954-4C82-9B65-03FCE4194BCF}" type="pres">
      <dgm:prSet presAssocID="{4D8C861B-AAA5-4D28-B2BA-AB008DDA151C}" presName="bgRect" presStyleLbl="bgShp" presStyleIdx="1" presStyleCnt="5"/>
      <dgm:spPr/>
    </dgm:pt>
    <dgm:pt modelId="{6A64D149-809D-4729-8679-14369662EA8F}" type="pres">
      <dgm:prSet presAssocID="{4D8C861B-AAA5-4D28-B2BA-AB008DDA151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99BB027-9DD8-44BE-84CE-9E593890264C}" type="pres">
      <dgm:prSet presAssocID="{4D8C861B-AAA5-4D28-B2BA-AB008DDA151C}" presName="spaceRect" presStyleCnt="0"/>
      <dgm:spPr/>
    </dgm:pt>
    <dgm:pt modelId="{D0547F17-1DA6-4B85-9837-2B6D6AC65D17}" type="pres">
      <dgm:prSet presAssocID="{4D8C861B-AAA5-4D28-B2BA-AB008DDA151C}" presName="parTx" presStyleLbl="revTx" presStyleIdx="2" presStyleCnt="6">
        <dgm:presLayoutVars>
          <dgm:chMax val="0"/>
          <dgm:chPref val="0"/>
        </dgm:presLayoutVars>
      </dgm:prSet>
      <dgm:spPr/>
    </dgm:pt>
    <dgm:pt modelId="{5CB27E07-586B-4817-85A9-B5C3AB5D98FE}" type="pres">
      <dgm:prSet presAssocID="{71A17B49-6465-4932-9059-043C3CE108F0}" presName="sibTrans" presStyleCnt="0"/>
      <dgm:spPr/>
    </dgm:pt>
    <dgm:pt modelId="{8C4BBE5F-74BA-433C-A98A-135848283185}" type="pres">
      <dgm:prSet presAssocID="{75D32A8F-BCA6-44F6-99FE-86444960AC8E}" presName="compNode" presStyleCnt="0"/>
      <dgm:spPr/>
    </dgm:pt>
    <dgm:pt modelId="{63C8CEC9-7391-448B-9431-621BEE0D5259}" type="pres">
      <dgm:prSet presAssocID="{75D32A8F-BCA6-44F6-99FE-86444960AC8E}" presName="bgRect" presStyleLbl="bgShp" presStyleIdx="2" presStyleCnt="5"/>
      <dgm:spPr/>
    </dgm:pt>
    <dgm:pt modelId="{68EBB071-3A4A-44E1-B14F-1C6F6C576962}" type="pres">
      <dgm:prSet presAssocID="{75D32A8F-BCA6-44F6-99FE-86444960AC8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F023E18-97A2-4B3F-896B-DB4B945A8D07}" type="pres">
      <dgm:prSet presAssocID="{75D32A8F-BCA6-44F6-99FE-86444960AC8E}" presName="spaceRect" presStyleCnt="0"/>
      <dgm:spPr/>
    </dgm:pt>
    <dgm:pt modelId="{EC8D46BD-0D38-4733-9B98-D13A58AFFF93}" type="pres">
      <dgm:prSet presAssocID="{75D32A8F-BCA6-44F6-99FE-86444960AC8E}" presName="parTx" presStyleLbl="revTx" presStyleIdx="3" presStyleCnt="6">
        <dgm:presLayoutVars>
          <dgm:chMax val="0"/>
          <dgm:chPref val="0"/>
        </dgm:presLayoutVars>
      </dgm:prSet>
      <dgm:spPr/>
    </dgm:pt>
    <dgm:pt modelId="{7E3C40E3-E295-4C19-8525-8F106AE6101A}" type="pres">
      <dgm:prSet presAssocID="{B26D6EBF-74FC-4B96-B386-B3CA9748EBEB}" presName="sibTrans" presStyleCnt="0"/>
      <dgm:spPr/>
    </dgm:pt>
    <dgm:pt modelId="{2A9AAFA6-E257-4D23-95C3-062B3D3B8AD6}" type="pres">
      <dgm:prSet presAssocID="{F9C7C9C4-9F59-47DB-B850-AD13CC0F6741}" presName="compNode" presStyleCnt="0"/>
      <dgm:spPr/>
    </dgm:pt>
    <dgm:pt modelId="{C39C5771-D8E7-4180-AFFF-BB001F40A4B6}" type="pres">
      <dgm:prSet presAssocID="{F9C7C9C4-9F59-47DB-B850-AD13CC0F6741}" presName="bgRect" presStyleLbl="bgShp" presStyleIdx="3" presStyleCnt="5"/>
      <dgm:spPr/>
    </dgm:pt>
    <dgm:pt modelId="{CBEA0818-D3DB-4E71-A34B-58748F20EE38}" type="pres">
      <dgm:prSet presAssocID="{F9C7C9C4-9F59-47DB-B850-AD13CC0F674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CD4396B0-67DC-45E2-BDD4-211769959DCA}" type="pres">
      <dgm:prSet presAssocID="{F9C7C9C4-9F59-47DB-B850-AD13CC0F6741}" presName="spaceRect" presStyleCnt="0"/>
      <dgm:spPr/>
    </dgm:pt>
    <dgm:pt modelId="{0992ADFB-195C-442D-811F-2241A789BC2F}" type="pres">
      <dgm:prSet presAssocID="{F9C7C9C4-9F59-47DB-B850-AD13CC0F6741}" presName="parTx" presStyleLbl="revTx" presStyleIdx="4" presStyleCnt="6">
        <dgm:presLayoutVars>
          <dgm:chMax val="0"/>
          <dgm:chPref val="0"/>
        </dgm:presLayoutVars>
      </dgm:prSet>
      <dgm:spPr/>
    </dgm:pt>
    <dgm:pt modelId="{D2819BC0-D17A-4F08-895F-E6E0DF522D0D}" type="pres">
      <dgm:prSet presAssocID="{AC638F21-05F0-467F-AE26-9C1CD9189528}" presName="sibTrans" presStyleCnt="0"/>
      <dgm:spPr/>
    </dgm:pt>
    <dgm:pt modelId="{110B6E36-F752-4441-BF9D-C39D02231CA5}" type="pres">
      <dgm:prSet presAssocID="{4D4253B3-1899-44BD-83E8-7E9D9790F92B}" presName="compNode" presStyleCnt="0"/>
      <dgm:spPr/>
    </dgm:pt>
    <dgm:pt modelId="{8EA20741-CD15-420D-94A8-5053954C934C}" type="pres">
      <dgm:prSet presAssocID="{4D4253B3-1899-44BD-83E8-7E9D9790F92B}" presName="bgRect" presStyleLbl="bgShp" presStyleIdx="4" presStyleCnt="5"/>
      <dgm:spPr/>
    </dgm:pt>
    <dgm:pt modelId="{C979DFCC-92E0-4096-8DFA-6CF5FEF4B0F6}" type="pres">
      <dgm:prSet presAssocID="{4D4253B3-1899-44BD-83E8-7E9D9790F92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058CC5E8-7DCB-4702-ABD8-844D6699F5A7}" type="pres">
      <dgm:prSet presAssocID="{4D4253B3-1899-44BD-83E8-7E9D9790F92B}" presName="spaceRect" presStyleCnt="0"/>
      <dgm:spPr/>
    </dgm:pt>
    <dgm:pt modelId="{6FAABD76-2130-45E4-BD64-9F168505BB34}" type="pres">
      <dgm:prSet presAssocID="{4D4253B3-1899-44BD-83E8-7E9D9790F92B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D50CC807-D8DB-4F31-B462-F3C61A6DB4F8}" srcId="{2E23BC03-C452-464D-A884-0046D153B03D}" destId="{75D6362A-7501-4EB8-8AFB-09FBF0FC1570}" srcOrd="0" destOrd="0" parTransId="{FCCE55C4-A051-4BC3-ACE3-7D43847A8CF4}" sibTransId="{E667CD4D-742D-4B57-9DF7-8D2EEBEC00FB}"/>
    <dgm:cxn modelId="{825B3C09-C17F-4F12-A323-C5C262D0683B}" type="presOf" srcId="{75D32A8F-BCA6-44F6-99FE-86444960AC8E}" destId="{EC8D46BD-0D38-4733-9B98-D13A58AFFF93}" srcOrd="0" destOrd="0" presId="urn:microsoft.com/office/officeart/2018/2/layout/IconVerticalSolidList"/>
    <dgm:cxn modelId="{47539E49-4A98-410F-8909-D2E512B55633}" srcId="{2FF6CB66-25B5-4CD4-BE9D-742184F7504C}" destId="{2E23BC03-C452-464D-A884-0046D153B03D}" srcOrd="0" destOrd="0" parTransId="{73CCBF7A-C1D1-4BEC-81D0-DB8DCF4B65B4}" sibTransId="{A33E436A-A4AE-4CB9-A562-7F71CC0A6AE0}"/>
    <dgm:cxn modelId="{427BF14C-1025-4820-9FC3-8EFC2E217826}" type="presOf" srcId="{4D4253B3-1899-44BD-83E8-7E9D9790F92B}" destId="{6FAABD76-2130-45E4-BD64-9F168505BB34}" srcOrd="0" destOrd="0" presId="urn:microsoft.com/office/officeart/2018/2/layout/IconVerticalSolidList"/>
    <dgm:cxn modelId="{107F8679-3EA6-4461-ACA4-02ABE8CCE7A7}" type="presOf" srcId="{A247E66C-D8CB-4BF8-9E73-EC497AF7C73E}" destId="{3D97F347-0829-4E14-AD62-A6B99EBE3571}" srcOrd="0" destOrd="1" presId="urn:microsoft.com/office/officeart/2018/2/layout/IconVerticalSolidList"/>
    <dgm:cxn modelId="{C2DBA57F-DEFF-4D5A-8A75-8F6FADFC4376}" type="presOf" srcId="{75D6362A-7501-4EB8-8AFB-09FBF0FC1570}" destId="{3D97F347-0829-4E14-AD62-A6B99EBE3571}" srcOrd="0" destOrd="0" presId="urn:microsoft.com/office/officeart/2018/2/layout/IconVerticalSolidList"/>
    <dgm:cxn modelId="{74A09988-78BE-4B2E-B394-6446869CCD14}" type="presOf" srcId="{2E23BC03-C452-464D-A884-0046D153B03D}" destId="{C16BA6CB-2FA4-4C5B-8520-724332FE0C54}" srcOrd="0" destOrd="0" presId="urn:microsoft.com/office/officeart/2018/2/layout/IconVerticalSolidList"/>
    <dgm:cxn modelId="{F178018E-1F23-415C-9756-B6A2FC5258C9}" type="presOf" srcId="{4D8C861B-AAA5-4D28-B2BA-AB008DDA151C}" destId="{D0547F17-1DA6-4B85-9837-2B6D6AC65D17}" srcOrd="0" destOrd="0" presId="urn:microsoft.com/office/officeart/2018/2/layout/IconVerticalSolidList"/>
    <dgm:cxn modelId="{1DC62794-43DE-4810-BA7D-A2FE19357E64}" srcId="{2FF6CB66-25B5-4CD4-BE9D-742184F7504C}" destId="{F9C7C9C4-9F59-47DB-B850-AD13CC0F6741}" srcOrd="3" destOrd="0" parTransId="{1297D136-D26C-4E37-91C7-24CBB816C23E}" sibTransId="{AC638F21-05F0-467F-AE26-9C1CD9189528}"/>
    <dgm:cxn modelId="{2CFB1BA4-0CA4-4FA7-8097-83221F09EC60}" srcId="{2FF6CB66-25B5-4CD4-BE9D-742184F7504C}" destId="{4D4253B3-1899-44BD-83E8-7E9D9790F92B}" srcOrd="4" destOrd="0" parTransId="{4BC0EF90-AF3E-428B-A02C-22EAD41BA7D3}" sibTransId="{DB2864B6-603D-4B24-AFEB-0B3EC16697D7}"/>
    <dgm:cxn modelId="{C69E45AA-A83B-4B4B-982F-DAA1288686A6}" srcId="{2FF6CB66-25B5-4CD4-BE9D-742184F7504C}" destId="{75D32A8F-BCA6-44F6-99FE-86444960AC8E}" srcOrd="2" destOrd="0" parTransId="{C487C774-EEA0-4C2F-AB4B-C6DF618616A3}" sibTransId="{B26D6EBF-74FC-4B96-B386-B3CA9748EBEB}"/>
    <dgm:cxn modelId="{B3748DAC-A492-4343-AB55-04EEA28EF9C4}" srcId="{2E23BC03-C452-464D-A884-0046D153B03D}" destId="{A247E66C-D8CB-4BF8-9E73-EC497AF7C73E}" srcOrd="1" destOrd="0" parTransId="{7ADFD4D7-3D7C-4D5D-A8D0-FD130D90E412}" sibTransId="{8FEFBAA8-EC9B-4012-9BA2-29A8400DA0F1}"/>
    <dgm:cxn modelId="{10A608B8-AEAE-4FDD-9141-C7D3FD29DB5D}" type="presOf" srcId="{F9C7C9C4-9F59-47DB-B850-AD13CC0F6741}" destId="{0992ADFB-195C-442D-811F-2241A789BC2F}" srcOrd="0" destOrd="0" presId="urn:microsoft.com/office/officeart/2018/2/layout/IconVerticalSolidList"/>
    <dgm:cxn modelId="{80BD4FD9-D63B-42EE-8491-81E0D3B9BAC5}" srcId="{2FF6CB66-25B5-4CD4-BE9D-742184F7504C}" destId="{4D8C861B-AAA5-4D28-B2BA-AB008DDA151C}" srcOrd="1" destOrd="0" parTransId="{BF6D6493-2963-4BF4-9F5E-64ADBAC32C75}" sibTransId="{71A17B49-6465-4932-9059-043C3CE108F0}"/>
    <dgm:cxn modelId="{146DE8ED-26E7-43B8-B86A-21902C0E0AE2}" type="presOf" srcId="{2FF6CB66-25B5-4CD4-BE9D-742184F7504C}" destId="{A9ACFCA7-B04A-413C-B138-CF2B2D1E51B3}" srcOrd="0" destOrd="0" presId="urn:microsoft.com/office/officeart/2018/2/layout/IconVerticalSolidList"/>
    <dgm:cxn modelId="{395FFC7A-CB27-47BB-9192-6C47CBB24934}" type="presParOf" srcId="{A9ACFCA7-B04A-413C-B138-CF2B2D1E51B3}" destId="{D3125FA1-C48C-454A-9C01-BBA957DB90D0}" srcOrd="0" destOrd="0" presId="urn:microsoft.com/office/officeart/2018/2/layout/IconVerticalSolidList"/>
    <dgm:cxn modelId="{C67F17EA-7066-4395-8422-0A63C2740F4B}" type="presParOf" srcId="{D3125FA1-C48C-454A-9C01-BBA957DB90D0}" destId="{D148B468-8C3E-4B53-B01D-E4DD8A136726}" srcOrd="0" destOrd="0" presId="urn:microsoft.com/office/officeart/2018/2/layout/IconVerticalSolidList"/>
    <dgm:cxn modelId="{AD1AB652-071D-4321-A5B4-41632A53E492}" type="presParOf" srcId="{D3125FA1-C48C-454A-9C01-BBA957DB90D0}" destId="{13CC013B-523F-4DD2-9417-9A246567395F}" srcOrd="1" destOrd="0" presId="urn:microsoft.com/office/officeart/2018/2/layout/IconVerticalSolidList"/>
    <dgm:cxn modelId="{EA555555-58F3-4D80-BFB0-3280AF4BC655}" type="presParOf" srcId="{D3125FA1-C48C-454A-9C01-BBA957DB90D0}" destId="{384AD622-8E54-46D4-8E52-CABA03BF9E7E}" srcOrd="2" destOrd="0" presId="urn:microsoft.com/office/officeart/2018/2/layout/IconVerticalSolidList"/>
    <dgm:cxn modelId="{EC800D77-AFB2-4363-B434-11AF9E1D4F04}" type="presParOf" srcId="{D3125FA1-C48C-454A-9C01-BBA957DB90D0}" destId="{C16BA6CB-2FA4-4C5B-8520-724332FE0C54}" srcOrd="3" destOrd="0" presId="urn:microsoft.com/office/officeart/2018/2/layout/IconVerticalSolidList"/>
    <dgm:cxn modelId="{F3498133-18C2-423E-8858-1AD432AF52C5}" type="presParOf" srcId="{D3125FA1-C48C-454A-9C01-BBA957DB90D0}" destId="{3D97F347-0829-4E14-AD62-A6B99EBE3571}" srcOrd="4" destOrd="0" presId="urn:microsoft.com/office/officeart/2018/2/layout/IconVerticalSolidList"/>
    <dgm:cxn modelId="{8DCFC1B9-5541-4811-8267-4F9A9B6DD621}" type="presParOf" srcId="{A9ACFCA7-B04A-413C-B138-CF2B2D1E51B3}" destId="{095844B3-6C30-4C99-922A-689841DF1B68}" srcOrd="1" destOrd="0" presId="urn:microsoft.com/office/officeart/2018/2/layout/IconVerticalSolidList"/>
    <dgm:cxn modelId="{3368D95A-70F0-4225-943A-D831E6321AB4}" type="presParOf" srcId="{A9ACFCA7-B04A-413C-B138-CF2B2D1E51B3}" destId="{DC2A5917-261A-4CEC-942E-19352BDFD441}" srcOrd="2" destOrd="0" presId="urn:microsoft.com/office/officeart/2018/2/layout/IconVerticalSolidList"/>
    <dgm:cxn modelId="{B5620EDD-852F-4302-96A1-98797C5A3038}" type="presParOf" srcId="{DC2A5917-261A-4CEC-942E-19352BDFD441}" destId="{4C5C269A-3954-4C82-9B65-03FCE4194BCF}" srcOrd="0" destOrd="0" presId="urn:microsoft.com/office/officeart/2018/2/layout/IconVerticalSolidList"/>
    <dgm:cxn modelId="{02FD8DF0-A13D-4079-AE05-6ECADC18CFBC}" type="presParOf" srcId="{DC2A5917-261A-4CEC-942E-19352BDFD441}" destId="{6A64D149-809D-4729-8679-14369662EA8F}" srcOrd="1" destOrd="0" presId="urn:microsoft.com/office/officeart/2018/2/layout/IconVerticalSolidList"/>
    <dgm:cxn modelId="{B9EA806F-F3DC-460D-B0CD-91A2759C414F}" type="presParOf" srcId="{DC2A5917-261A-4CEC-942E-19352BDFD441}" destId="{599BB027-9DD8-44BE-84CE-9E593890264C}" srcOrd="2" destOrd="0" presId="urn:microsoft.com/office/officeart/2018/2/layout/IconVerticalSolidList"/>
    <dgm:cxn modelId="{6D5EE336-0829-4A28-9A03-2898AF2483AD}" type="presParOf" srcId="{DC2A5917-261A-4CEC-942E-19352BDFD441}" destId="{D0547F17-1DA6-4B85-9837-2B6D6AC65D17}" srcOrd="3" destOrd="0" presId="urn:microsoft.com/office/officeart/2018/2/layout/IconVerticalSolidList"/>
    <dgm:cxn modelId="{07EA43CF-4D24-419C-A56E-9DAA3D1CD711}" type="presParOf" srcId="{A9ACFCA7-B04A-413C-B138-CF2B2D1E51B3}" destId="{5CB27E07-586B-4817-85A9-B5C3AB5D98FE}" srcOrd="3" destOrd="0" presId="urn:microsoft.com/office/officeart/2018/2/layout/IconVerticalSolidList"/>
    <dgm:cxn modelId="{43055556-F33B-4E88-B927-9AFBB05C9EBD}" type="presParOf" srcId="{A9ACFCA7-B04A-413C-B138-CF2B2D1E51B3}" destId="{8C4BBE5F-74BA-433C-A98A-135848283185}" srcOrd="4" destOrd="0" presId="urn:microsoft.com/office/officeart/2018/2/layout/IconVerticalSolidList"/>
    <dgm:cxn modelId="{2988D51B-50CB-44A9-B46E-2F4121D816EB}" type="presParOf" srcId="{8C4BBE5F-74BA-433C-A98A-135848283185}" destId="{63C8CEC9-7391-448B-9431-621BEE0D5259}" srcOrd="0" destOrd="0" presId="urn:microsoft.com/office/officeart/2018/2/layout/IconVerticalSolidList"/>
    <dgm:cxn modelId="{DBA915A0-46A3-4E2B-BE13-02194ED17CD7}" type="presParOf" srcId="{8C4BBE5F-74BA-433C-A98A-135848283185}" destId="{68EBB071-3A4A-44E1-B14F-1C6F6C576962}" srcOrd="1" destOrd="0" presId="urn:microsoft.com/office/officeart/2018/2/layout/IconVerticalSolidList"/>
    <dgm:cxn modelId="{939E50AD-2D6C-415E-96E1-76F87BB35DA4}" type="presParOf" srcId="{8C4BBE5F-74BA-433C-A98A-135848283185}" destId="{5F023E18-97A2-4B3F-896B-DB4B945A8D07}" srcOrd="2" destOrd="0" presId="urn:microsoft.com/office/officeart/2018/2/layout/IconVerticalSolidList"/>
    <dgm:cxn modelId="{B114E246-8495-456B-96CA-093601C973B9}" type="presParOf" srcId="{8C4BBE5F-74BA-433C-A98A-135848283185}" destId="{EC8D46BD-0D38-4733-9B98-D13A58AFFF93}" srcOrd="3" destOrd="0" presId="urn:microsoft.com/office/officeart/2018/2/layout/IconVerticalSolidList"/>
    <dgm:cxn modelId="{E03BA588-9D4E-455B-935D-D04B38141FF0}" type="presParOf" srcId="{A9ACFCA7-B04A-413C-B138-CF2B2D1E51B3}" destId="{7E3C40E3-E295-4C19-8525-8F106AE6101A}" srcOrd="5" destOrd="0" presId="urn:microsoft.com/office/officeart/2018/2/layout/IconVerticalSolidList"/>
    <dgm:cxn modelId="{9DEFF6C2-8B0F-4B8E-A4B3-DE6F61EA68B0}" type="presParOf" srcId="{A9ACFCA7-B04A-413C-B138-CF2B2D1E51B3}" destId="{2A9AAFA6-E257-4D23-95C3-062B3D3B8AD6}" srcOrd="6" destOrd="0" presId="urn:microsoft.com/office/officeart/2018/2/layout/IconVerticalSolidList"/>
    <dgm:cxn modelId="{80740C79-7A5A-44C1-A42B-9F3221555ED1}" type="presParOf" srcId="{2A9AAFA6-E257-4D23-95C3-062B3D3B8AD6}" destId="{C39C5771-D8E7-4180-AFFF-BB001F40A4B6}" srcOrd="0" destOrd="0" presId="urn:microsoft.com/office/officeart/2018/2/layout/IconVerticalSolidList"/>
    <dgm:cxn modelId="{CD4849A1-B529-446E-A841-6CAE75F5C6B3}" type="presParOf" srcId="{2A9AAFA6-E257-4D23-95C3-062B3D3B8AD6}" destId="{CBEA0818-D3DB-4E71-A34B-58748F20EE38}" srcOrd="1" destOrd="0" presId="urn:microsoft.com/office/officeart/2018/2/layout/IconVerticalSolidList"/>
    <dgm:cxn modelId="{F7D26A9D-A9B9-498F-8E08-67E1AF47DDF5}" type="presParOf" srcId="{2A9AAFA6-E257-4D23-95C3-062B3D3B8AD6}" destId="{CD4396B0-67DC-45E2-BDD4-211769959DCA}" srcOrd="2" destOrd="0" presId="urn:microsoft.com/office/officeart/2018/2/layout/IconVerticalSolidList"/>
    <dgm:cxn modelId="{5642F6CB-AD74-4F4B-89B5-28020411FE62}" type="presParOf" srcId="{2A9AAFA6-E257-4D23-95C3-062B3D3B8AD6}" destId="{0992ADFB-195C-442D-811F-2241A789BC2F}" srcOrd="3" destOrd="0" presId="urn:microsoft.com/office/officeart/2018/2/layout/IconVerticalSolidList"/>
    <dgm:cxn modelId="{C5A6059A-094C-4D25-85FF-5969BE84D9AE}" type="presParOf" srcId="{A9ACFCA7-B04A-413C-B138-CF2B2D1E51B3}" destId="{D2819BC0-D17A-4F08-895F-E6E0DF522D0D}" srcOrd="7" destOrd="0" presId="urn:microsoft.com/office/officeart/2018/2/layout/IconVerticalSolidList"/>
    <dgm:cxn modelId="{606A3979-B719-4F8F-9154-50058478114A}" type="presParOf" srcId="{A9ACFCA7-B04A-413C-B138-CF2B2D1E51B3}" destId="{110B6E36-F752-4441-BF9D-C39D02231CA5}" srcOrd="8" destOrd="0" presId="urn:microsoft.com/office/officeart/2018/2/layout/IconVerticalSolidList"/>
    <dgm:cxn modelId="{A813A0C7-A44D-4F1A-B923-681A9C002279}" type="presParOf" srcId="{110B6E36-F752-4441-BF9D-C39D02231CA5}" destId="{8EA20741-CD15-420D-94A8-5053954C934C}" srcOrd="0" destOrd="0" presId="urn:microsoft.com/office/officeart/2018/2/layout/IconVerticalSolidList"/>
    <dgm:cxn modelId="{1DDEFABB-849E-464F-8E22-1B437B8A9F26}" type="presParOf" srcId="{110B6E36-F752-4441-BF9D-C39D02231CA5}" destId="{C979DFCC-92E0-4096-8DFA-6CF5FEF4B0F6}" srcOrd="1" destOrd="0" presId="urn:microsoft.com/office/officeart/2018/2/layout/IconVerticalSolidList"/>
    <dgm:cxn modelId="{3F578D4D-5BD1-463B-A320-32EAE191F5D0}" type="presParOf" srcId="{110B6E36-F752-4441-BF9D-C39D02231CA5}" destId="{058CC5E8-7DCB-4702-ABD8-844D6699F5A7}" srcOrd="2" destOrd="0" presId="urn:microsoft.com/office/officeart/2018/2/layout/IconVerticalSolidList"/>
    <dgm:cxn modelId="{949E6686-B15E-43DF-9469-6668D7E75205}" type="presParOf" srcId="{110B6E36-F752-4441-BF9D-C39D02231CA5}" destId="{6FAABD76-2130-45E4-BD64-9F168505BB3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326CD-87BB-4404-BF3E-CF5E51EEC467}">
      <dsp:nvSpPr>
        <dsp:cNvPr id="0" name=""/>
        <dsp:cNvSpPr/>
      </dsp:nvSpPr>
      <dsp:spPr>
        <a:xfrm>
          <a:off x="0" y="502"/>
          <a:ext cx="65136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BC261-B575-4F3A-9713-D904C5A449B0}">
      <dsp:nvSpPr>
        <dsp:cNvPr id="0" name=""/>
        <dsp:cNvSpPr/>
      </dsp:nvSpPr>
      <dsp:spPr>
        <a:xfrm>
          <a:off x="209416" y="156266"/>
          <a:ext cx="380756" cy="3807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4C69E-75FE-4D16-BFB2-5DB25721A124}">
      <dsp:nvSpPr>
        <dsp:cNvPr id="0" name=""/>
        <dsp:cNvSpPr/>
      </dsp:nvSpPr>
      <dsp:spPr>
        <a:xfrm>
          <a:off x="799588" y="502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/>
            <a:t>Surveying Community Needs</a:t>
          </a:r>
          <a:endParaRPr lang="en-US" sz="1600" kern="1200"/>
        </a:p>
      </dsp:txBody>
      <dsp:txXfrm>
        <a:off x="799588" y="502"/>
        <a:ext cx="5714015" cy="692284"/>
      </dsp:txXfrm>
    </dsp:sp>
    <dsp:sp modelId="{45280836-6D11-4215-9EDB-6D32E096BAA9}">
      <dsp:nvSpPr>
        <dsp:cNvPr id="0" name=""/>
        <dsp:cNvSpPr/>
      </dsp:nvSpPr>
      <dsp:spPr>
        <a:xfrm>
          <a:off x="0" y="865858"/>
          <a:ext cx="65136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40324-14DE-4976-BF2C-13EB0E3E97E2}">
      <dsp:nvSpPr>
        <dsp:cNvPr id="0" name=""/>
        <dsp:cNvSpPr/>
      </dsp:nvSpPr>
      <dsp:spPr>
        <a:xfrm>
          <a:off x="209416" y="1021622"/>
          <a:ext cx="380756" cy="3807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9317A-FD14-4908-ABE3-49C98D0239E1}">
      <dsp:nvSpPr>
        <dsp:cNvPr id="0" name=""/>
        <dsp:cNvSpPr/>
      </dsp:nvSpPr>
      <dsp:spPr>
        <a:xfrm>
          <a:off x="799588" y="865858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Identifying a Mini-Grant or Request for Proposal (RFP)</a:t>
          </a:r>
          <a:endParaRPr lang="en-US" sz="1600" kern="1200" dirty="0"/>
        </a:p>
      </dsp:txBody>
      <dsp:txXfrm>
        <a:off x="799588" y="865858"/>
        <a:ext cx="5714015" cy="692284"/>
      </dsp:txXfrm>
    </dsp:sp>
    <dsp:sp modelId="{2C3CE193-5947-4D64-BACB-84A8A071172E}">
      <dsp:nvSpPr>
        <dsp:cNvPr id="0" name=""/>
        <dsp:cNvSpPr/>
      </dsp:nvSpPr>
      <dsp:spPr>
        <a:xfrm>
          <a:off x="0" y="1731214"/>
          <a:ext cx="65136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F11CEF-F142-4C82-8368-55A053E435CC}">
      <dsp:nvSpPr>
        <dsp:cNvPr id="0" name=""/>
        <dsp:cNvSpPr/>
      </dsp:nvSpPr>
      <dsp:spPr>
        <a:xfrm>
          <a:off x="209416" y="1886978"/>
          <a:ext cx="380756" cy="3807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B201F-BDF6-4781-A72E-9DF21A85DCD1}">
      <dsp:nvSpPr>
        <dsp:cNvPr id="0" name=""/>
        <dsp:cNvSpPr/>
      </dsp:nvSpPr>
      <dsp:spPr>
        <a:xfrm>
          <a:off x="799588" y="1731214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/>
            <a:t>Connecting with the Funders/Host Organization</a:t>
          </a:r>
          <a:endParaRPr lang="en-US" sz="1600" kern="1200"/>
        </a:p>
      </dsp:txBody>
      <dsp:txXfrm>
        <a:off x="799588" y="1731214"/>
        <a:ext cx="5714015" cy="692284"/>
      </dsp:txXfrm>
    </dsp:sp>
    <dsp:sp modelId="{6BE4CD13-7D6A-44EE-8F03-C5B0E226E4FD}">
      <dsp:nvSpPr>
        <dsp:cNvPr id="0" name=""/>
        <dsp:cNvSpPr/>
      </dsp:nvSpPr>
      <dsp:spPr>
        <a:xfrm>
          <a:off x="0" y="2596570"/>
          <a:ext cx="65136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D5CD0-BAB8-45BC-9090-28200C70B9A4}">
      <dsp:nvSpPr>
        <dsp:cNvPr id="0" name=""/>
        <dsp:cNvSpPr/>
      </dsp:nvSpPr>
      <dsp:spPr>
        <a:xfrm>
          <a:off x="209416" y="2752334"/>
          <a:ext cx="380756" cy="3807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6198E-9E16-477F-98BD-48566AD02CD3}">
      <dsp:nvSpPr>
        <dsp:cNvPr id="0" name=""/>
        <dsp:cNvSpPr/>
      </dsp:nvSpPr>
      <dsp:spPr>
        <a:xfrm>
          <a:off x="799588" y="2596570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/>
            <a:t>Establishing Relevant Partnerships</a:t>
          </a:r>
          <a:endParaRPr lang="en-US" sz="1600" kern="1200"/>
        </a:p>
      </dsp:txBody>
      <dsp:txXfrm>
        <a:off x="799588" y="2596570"/>
        <a:ext cx="5714015" cy="692284"/>
      </dsp:txXfrm>
    </dsp:sp>
    <dsp:sp modelId="{B3BF8091-1FAB-40BB-A406-3B1F1FB5054C}">
      <dsp:nvSpPr>
        <dsp:cNvPr id="0" name=""/>
        <dsp:cNvSpPr/>
      </dsp:nvSpPr>
      <dsp:spPr>
        <a:xfrm>
          <a:off x="0" y="3461926"/>
          <a:ext cx="65136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4C994-24D7-45B0-8007-1FCE77530412}">
      <dsp:nvSpPr>
        <dsp:cNvPr id="0" name=""/>
        <dsp:cNvSpPr/>
      </dsp:nvSpPr>
      <dsp:spPr>
        <a:xfrm>
          <a:off x="209416" y="3617690"/>
          <a:ext cx="380756" cy="3807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2EAC7-E205-4E24-AE81-822876561ED4}">
      <dsp:nvSpPr>
        <dsp:cNvPr id="0" name=""/>
        <dsp:cNvSpPr/>
      </dsp:nvSpPr>
      <dsp:spPr>
        <a:xfrm>
          <a:off x="799588" y="3461926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Drafting an Application &amp; Budget</a:t>
          </a:r>
          <a:endParaRPr lang="en-US" sz="1600" kern="1200" dirty="0"/>
        </a:p>
      </dsp:txBody>
      <dsp:txXfrm>
        <a:off x="799588" y="3461926"/>
        <a:ext cx="5714015" cy="692284"/>
      </dsp:txXfrm>
    </dsp:sp>
    <dsp:sp modelId="{5F3F9988-F2D9-4C70-82E4-AF061D070EF8}">
      <dsp:nvSpPr>
        <dsp:cNvPr id="0" name=""/>
        <dsp:cNvSpPr/>
      </dsp:nvSpPr>
      <dsp:spPr>
        <a:xfrm>
          <a:off x="0" y="4327282"/>
          <a:ext cx="65136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6DE0B-AA3F-47AB-B41B-DCD944852802}">
      <dsp:nvSpPr>
        <dsp:cNvPr id="0" name=""/>
        <dsp:cNvSpPr/>
      </dsp:nvSpPr>
      <dsp:spPr>
        <a:xfrm>
          <a:off x="209416" y="4483046"/>
          <a:ext cx="380756" cy="38075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3E450-53B6-476D-B14F-7DF625DB97E0}">
      <dsp:nvSpPr>
        <dsp:cNvPr id="0" name=""/>
        <dsp:cNvSpPr/>
      </dsp:nvSpPr>
      <dsp:spPr>
        <a:xfrm>
          <a:off x="799588" y="4327282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/>
            <a:t>Revising Application &amp; Budget</a:t>
          </a:r>
          <a:endParaRPr lang="en-US" sz="1600" kern="1200"/>
        </a:p>
      </dsp:txBody>
      <dsp:txXfrm>
        <a:off x="799588" y="4327282"/>
        <a:ext cx="5714015" cy="692284"/>
      </dsp:txXfrm>
    </dsp:sp>
    <dsp:sp modelId="{8247DE07-1C40-4257-B69A-B62C01D08632}">
      <dsp:nvSpPr>
        <dsp:cNvPr id="0" name=""/>
        <dsp:cNvSpPr/>
      </dsp:nvSpPr>
      <dsp:spPr>
        <a:xfrm>
          <a:off x="0" y="5192638"/>
          <a:ext cx="65136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12184-BEC6-4036-A664-28816D5F4B5A}">
      <dsp:nvSpPr>
        <dsp:cNvPr id="0" name=""/>
        <dsp:cNvSpPr/>
      </dsp:nvSpPr>
      <dsp:spPr>
        <a:xfrm>
          <a:off x="209416" y="5348402"/>
          <a:ext cx="380756" cy="38075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298D6-305E-47B0-983D-E34B8D1D2155}">
      <dsp:nvSpPr>
        <dsp:cNvPr id="0" name=""/>
        <dsp:cNvSpPr/>
      </dsp:nvSpPr>
      <dsp:spPr>
        <a:xfrm>
          <a:off x="799588" y="5192638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/>
            <a:t>Submission</a:t>
          </a:r>
          <a:endParaRPr lang="en-US" sz="1600" kern="1200"/>
        </a:p>
      </dsp:txBody>
      <dsp:txXfrm>
        <a:off x="799588" y="5192638"/>
        <a:ext cx="5714015" cy="6922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662BD-6E55-4C3F-B730-BB1572DEA3F8}">
      <dsp:nvSpPr>
        <dsp:cNvPr id="0" name=""/>
        <dsp:cNvSpPr/>
      </dsp:nvSpPr>
      <dsp:spPr>
        <a:xfrm>
          <a:off x="1212569" y="540380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76F0E-9D5A-4B31-B32F-F699C017FF86}">
      <dsp:nvSpPr>
        <dsp:cNvPr id="0" name=""/>
        <dsp:cNvSpPr/>
      </dsp:nvSpPr>
      <dsp:spPr>
        <a:xfrm>
          <a:off x="417971" y="2197194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Identity </a:t>
          </a:r>
          <a:endParaRPr lang="en-US" sz="3600" kern="1200"/>
        </a:p>
      </dsp:txBody>
      <dsp:txXfrm>
        <a:off x="417971" y="2197194"/>
        <a:ext cx="2889450" cy="720000"/>
      </dsp:txXfrm>
    </dsp:sp>
    <dsp:sp modelId="{EA8CF4BA-3DC9-48F5-B023-3FC172CC43EE}">
      <dsp:nvSpPr>
        <dsp:cNvPr id="0" name=""/>
        <dsp:cNvSpPr/>
      </dsp:nvSpPr>
      <dsp:spPr>
        <a:xfrm>
          <a:off x="4607673" y="540380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AE0F1C-AA57-4BF7-99B3-3A3C4FD59665}">
      <dsp:nvSpPr>
        <dsp:cNvPr id="0" name=""/>
        <dsp:cNvSpPr/>
      </dsp:nvSpPr>
      <dsp:spPr>
        <a:xfrm>
          <a:off x="3813075" y="2197194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Groups</a:t>
          </a:r>
          <a:endParaRPr lang="en-US" sz="3600" kern="1200"/>
        </a:p>
      </dsp:txBody>
      <dsp:txXfrm>
        <a:off x="3813075" y="2197194"/>
        <a:ext cx="2889450" cy="720000"/>
      </dsp:txXfrm>
    </dsp:sp>
    <dsp:sp modelId="{73045986-E297-46CC-8370-60483493E4E1}">
      <dsp:nvSpPr>
        <dsp:cNvPr id="0" name=""/>
        <dsp:cNvSpPr/>
      </dsp:nvSpPr>
      <dsp:spPr>
        <a:xfrm>
          <a:off x="8002777" y="540380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700CE-D0D2-43E5-999A-BC20C04891EC}">
      <dsp:nvSpPr>
        <dsp:cNvPr id="0" name=""/>
        <dsp:cNvSpPr/>
      </dsp:nvSpPr>
      <dsp:spPr>
        <a:xfrm>
          <a:off x="7208178" y="2197194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Communities </a:t>
          </a:r>
          <a:endParaRPr lang="en-US" sz="3600" kern="1200"/>
        </a:p>
      </dsp:txBody>
      <dsp:txXfrm>
        <a:off x="7208178" y="2197194"/>
        <a:ext cx="28894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8B468-8C3E-4B53-B01D-E4DD8A136726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CC013B-523F-4DD2-9417-9A246567395F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BA6CB-2FA4-4C5B-8520-724332FE0C54}">
      <dsp:nvSpPr>
        <dsp:cNvPr id="0" name=""/>
        <dsp:cNvSpPr/>
      </dsp:nvSpPr>
      <dsp:spPr>
        <a:xfrm>
          <a:off x="1131174" y="4597"/>
          <a:ext cx="2931121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Failure to Demonstrate Community Research </a:t>
          </a:r>
          <a:endParaRPr lang="en-US" sz="1900" kern="1200"/>
        </a:p>
      </dsp:txBody>
      <dsp:txXfrm>
        <a:off x="1131174" y="4597"/>
        <a:ext cx="2931121" cy="979371"/>
      </dsp:txXfrm>
    </dsp:sp>
    <dsp:sp modelId="{3D97F347-0829-4E14-AD62-A6B99EBE3571}">
      <dsp:nvSpPr>
        <dsp:cNvPr id="0" name=""/>
        <dsp:cNvSpPr/>
      </dsp:nvSpPr>
      <dsp:spPr>
        <a:xfrm>
          <a:off x="4062296" y="4597"/>
          <a:ext cx="2451307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Duplicating Services</a:t>
          </a:r>
          <a:endParaRPr lang="en-US" sz="1300" kern="120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Lacking community buy-in or partnership cultivation </a:t>
          </a:r>
          <a:endParaRPr lang="en-US" sz="1300" kern="1200"/>
        </a:p>
      </dsp:txBody>
      <dsp:txXfrm>
        <a:off x="4062296" y="4597"/>
        <a:ext cx="2451307" cy="979371"/>
      </dsp:txXfrm>
    </dsp:sp>
    <dsp:sp modelId="{4C5C269A-3954-4C82-9B65-03FCE4194BCF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4D149-809D-4729-8679-14369662EA8F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47F17-1DA6-4B85-9837-2B6D6AC65D17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Unspecified Goals or Timelines </a:t>
          </a:r>
          <a:endParaRPr lang="en-US" sz="1900" kern="1200"/>
        </a:p>
      </dsp:txBody>
      <dsp:txXfrm>
        <a:off x="1131174" y="1228812"/>
        <a:ext cx="5382429" cy="979371"/>
      </dsp:txXfrm>
    </dsp:sp>
    <dsp:sp modelId="{63C8CEC9-7391-448B-9431-621BEE0D5259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BB071-3A4A-44E1-B14F-1C6F6C576962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D46BD-0D38-4733-9B98-D13A58AFFF93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Lacking Appropriate Scope</a:t>
          </a:r>
          <a:endParaRPr lang="en-US" sz="1900" kern="1200"/>
        </a:p>
      </dsp:txBody>
      <dsp:txXfrm>
        <a:off x="1131174" y="2453027"/>
        <a:ext cx="5382429" cy="979371"/>
      </dsp:txXfrm>
    </dsp:sp>
    <dsp:sp modelId="{C39C5771-D8E7-4180-AFFF-BB001F40A4B6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A0818-D3DB-4E71-A34B-58748F20EE38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2ADFB-195C-442D-811F-2241A789BC2F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Failing to follow grant submission guidelines </a:t>
          </a:r>
          <a:endParaRPr lang="en-US" sz="1900" kern="1200"/>
        </a:p>
      </dsp:txBody>
      <dsp:txXfrm>
        <a:off x="1131174" y="3677241"/>
        <a:ext cx="5382429" cy="979371"/>
      </dsp:txXfrm>
    </dsp:sp>
    <dsp:sp modelId="{8EA20741-CD15-420D-94A8-5053954C934C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9DFCC-92E0-4096-8DFA-6CF5FEF4B0F6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ABD76-2130-45E4-BD64-9F168505BB34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Unclear or Vague Budgeting </a:t>
          </a:r>
          <a:endParaRPr lang="en-US" sz="1900" kern="1200"/>
        </a:p>
      </dsp:txBody>
      <dsp:txXfrm>
        <a:off x="1131174" y="4901456"/>
        <a:ext cx="5382429" cy="979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4dc6a7ea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4dc6a7ea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4dc6a7ea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4dc6a7ea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4037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4dc6a7ea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4dc6a7ea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8862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4dc6a7ea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4dc6a7ea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200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4dc6a7ea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4dc6a7ea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1573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4dc6a7ea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4dc6a7ea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941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 amt="34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tiff"/><Relationship Id="rId4" Type="http://schemas.openxmlformats.org/officeDocument/2006/relationships/image" Target="../media/image2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553615" y="781665"/>
            <a:ext cx="10286449" cy="1740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6480"/>
              <a:buFont typeface="Arial"/>
              <a:buNone/>
            </a:pPr>
            <a:r>
              <a:rPr lang="en-US" sz="5400" b="1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Spread the Good: Applying for Community Mini-Grants</a:t>
            </a:r>
            <a:endParaRPr sz="5400" b="1" dirty="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BE3F20-38CC-8244-8B74-364614C73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16" y="5695335"/>
            <a:ext cx="6096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What is a Mini-Grant?</a:t>
            </a:r>
            <a:endParaRPr b="1" dirty="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838200" y="1504025"/>
            <a:ext cx="10515600" cy="15928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58800" indent="-457200">
              <a:lnSpc>
                <a:spcPct val="100000"/>
              </a:lnSpc>
              <a:buSzPts val="2000"/>
            </a:pPr>
            <a:r>
              <a:rPr lang="en-US" dirty="0">
                <a:latin typeface="+mj-lt"/>
              </a:rPr>
              <a:t>Grants that are small in nature (under $5,000) designed to execute new projects, provide mutual aid, or produce positive community impact.</a:t>
            </a:r>
          </a:p>
        </p:txBody>
      </p:sp>
      <p:pic>
        <p:nvPicPr>
          <p:cNvPr id="3" name="Picture 2" descr="A person posing for a picture&#10;&#10;Description automatically generated">
            <a:extLst>
              <a:ext uri="{FF2B5EF4-FFF2-40B4-BE49-F238E27FC236}">
                <a16:creationId xmlns:a16="http://schemas.microsoft.com/office/drawing/2014/main" id="{0752B451-1A37-8A49-AE69-BEBAA46422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892"/>
          <a:stretch/>
        </p:blipFill>
        <p:spPr>
          <a:xfrm>
            <a:off x="1424797" y="3382250"/>
            <a:ext cx="1974011" cy="3014825"/>
          </a:xfrm>
          <a:prstGeom prst="rect">
            <a:avLst/>
          </a:prstGeom>
        </p:spPr>
      </p:pic>
      <p:sp>
        <p:nvSpPr>
          <p:cNvPr id="7" name="Google Shape;91;p14">
            <a:extLst>
              <a:ext uri="{FF2B5EF4-FFF2-40B4-BE49-F238E27FC236}">
                <a16:creationId xmlns:a16="http://schemas.microsoft.com/office/drawing/2014/main" id="{69BEBC11-30BA-6B4A-BA69-34427CB125B9}"/>
              </a:ext>
            </a:extLst>
          </p:cNvPr>
          <p:cNvSpPr txBox="1">
            <a:spLocks/>
          </p:cNvSpPr>
          <p:nvPr/>
        </p:nvSpPr>
        <p:spPr>
          <a:xfrm>
            <a:off x="3574212" y="3761117"/>
            <a:ext cx="7779588" cy="2635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01600" indent="0">
              <a:lnSpc>
                <a:spcPct val="100000"/>
              </a:lnSpc>
              <a:buSzPts val="2000"/>
              <a:buNone/>
            </a:pPr>
            <a:r>
              <a:rPr lang="en-US" i="1" dirty="0"/>
              <a:t>Mini-grants are “a way to connect with your neighborhood and your community to bring about positive change,” said Nancy </a:t>
            </a:r>
            <a:r>
              <a:rPr lang="en-US" i="1" dirty="0" err="1"/>
              <a:t>Petitto</a:t>
            </a:r>
            <a:r>
              <a:rPr lang="en-US" i="1" dirty="0"/>
              <a:t>, Civic Nebraska’s Collective Impact Lincoln program manager</a:t>
            </a:r>
            <a:endParaRPr lang="en-US" sz="4000" i="1" dirty="0"/>
          </a:p>
          <a:p>
            <a:pPr indent="-355600">
              <a:lnSpc>
                <a:spcPct val="100000"/>
              </a:lnSpc>
              <a:buSzPts val="2000"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2B1E4E-3325-164F-B7AC-1E458B7DF578}"/>
              </a:ext>
            </a:extLst>
          </p:cNvPr>
          <p:cNvSpPr/>
          <p:nvPr/>
        </p:nvSpPr>
        <p:spPr>
          <a:xfrm>
            <a:off x="484096" y="345057"/>
            <a:ext cx="4381009" cy="6017972"/>
          </a:xfrm>
          <a:prstGeom prst="rect">
            <a:avLst/>
          </a:prstGeom>
          <a:solidFill>
            <a:srgbClr val="1E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Steps to Writing a Mini-Grant</a:t>
            </a:r>
          </a:p>
        </p:txBody>
      </p:sp>
      <p:graphicFrame>
        <p:nvGraphicFramePr>
          <p:cNvPr id="93" name="Google Shape;91;p14">
            <a:extLst>
              <a:ext uri="{FF2B5EF4-FFF2-40B4-BE49-F238E27FC236}">
                <a16:creationId xmlns:a16="http://schemas.microsoft.com/office/drawing/2014/main" id="{CE1C7738-BE3E-4664-9D82-82C6A11574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243057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976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7A841A-A37B-E04A-8088-0873DDD1A58E}"/>
              </a:ext>
            </a:extLst>
          </p:cNvPr>
          <p:cNvSpPr/>
          <p:nvPr/>
        </p:nvSpPr>
        <p:spPr>
          <a:xfrm>
            <a:off x="0" y="420014"/>
            <a:ext cx="12192000" cy="1184499"/>
          </a:xfrm>
          <a:prstGeom prst="rect">
            <a:avLst/>
          </a:prstGeom>
          <a:solidFill>
            <a:srgbClr val="1E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How can YOUR Community be Strengthened?</a:t>
            </a:r>
          </a:p>
        </p:txBody>
      </p:sp>
      <p:graphicFrame>
        <p:nvGraphicFramePr>
          <p:cNvPr id="92" name="Google Shape;91;p14">
            <a:extLst>
              <a:ext uri="{FF2B5EF4-FFF2-40B4-BE49-F238E27FC236}">
                <a16:creationId xmlns:a16="http://schemas.microsoft.com/office/drawing/2014/main" id="{D88E6FA8-28BD-4EDB-9797-569980F992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9913674"/>
              </p:ext>
            </p:extLst>
          </p:nvPr>
        </p:nvGraphicFramePr>
        <p:xfrm>
          <a:off x="838200" y="2166938"/>
          <a:ext cx="10515600" cy="345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1332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8576C69-7249-9B48-BE28-4EC74A4E4A83}"/>
              </a:ext>
            </a:extLst>
          </p:cNvPr>
          <p:cNvSpPr/>
          <p:nvPr/>
        </p:nvSpPr>
        <p:spPr>
          <a:xfrm>
            <a:off x="-2" y="4287684"/>
            <a:ext cx="12192002" cy="2570284"/>
          </a:xfrm>
          <a:prstGeom prst="rect">
            <a:avLst/>
          </a:prstGeom>
          <a:solidFill>
            <a:srgbClr val="1E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634180" y="4712870"/>
            <a:ext cx="10923638" cy="131764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</a:pPr>
            <a: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Arial"/>
              </a:rPr>
              <a:t>Example Mini-Grant Ideas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AAAD4E-6E5E-8B4F-9090-0F3742C308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45" r="16720" b="-2"/>
          <a:stretch/>
        </p:blipFill>
        <p:spPr>
          <a:xfrm>
            <a:off x="20" y="10"/>
            <a:ext cx="4059916" cy="4242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33F162-F953-214F-943A-4A369447AB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35" r="16847" b="2"/>
          <a:stretch/>
        </p:blipFill>
        <p:spPr>
          <a:xfrm>
            <a:off x="4090482" y="-1"/>
            <a:ext cx="4062918" cy="4242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96B62A-C0CE-C24A-A445-D43DC43714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343" r="-3" b="3538"/>
          <a:stretch/>
        </p:blipFill>
        <p:spPr>
          <a:xfrm>
            <a:off x="8132064" y="10"/>
            <a:ext cx="4059936" cy="4242806"/>
          </a:xfrm>
          <a:prstGeom prst="rect">
            <a:avLst/>
          </a:prstGeom>
        </p:spPr>
      </p:pic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919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5838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249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E4BC48-0EE8-2640-8593-6E03E4F7741F}"/>
              </a:ext>
            </a:extLst>
          </p:cNvPr>
          <p:cNvSpPr/>
          <p:nvPr/>
        </p:nvSpPr>
        <p:spPr>
          <a:xfrm>
            <a:off x="484096" y="345057"/>
            <a:ext cx="4381009" cy="6017972"/>
          </a:xfrm>
          <a:prstGeom prst="rect">
            <a:avLst/>
          </a:prstGeom>
          <a:solidFill>
            <a:srgbClr val="1E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Avoiding Grant Writing Mistakes</a:t>
            </a:r>
          </a:p>
        </p:txBody>
      </p:sp>
      <p:graphicFrame>
        <p:nvGraphicFramePr>
          <p:cNvPr id="93" name="Google Shape;91;p14">
            <a:extLst>
              <a:ext uri="{FF2B5EF4-FFF2-40B4-BE49-F238E27FC236}">
                <a16:creationId xmlns:a16="http://schemas.microsoft.com/office/drawing/2014/main" id="{B244E855-410A-42C4-BC4E-4CDBAFFA0F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559159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9638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Where to Apply?</a:t>
            </a:r>
            <a:endParaRPr b="1" dirty="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5866465" y="1159173"/>
            <a:ext cx="6084738" cy="5333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55600">
              <a:lnSpc>
                <a:spcPct val="100000"/>
              </a:lnSpc>
              <a:buSzPts val="2000"/>
            </a:pPr>
            <a:r>
              <a:rPr lang="en-US" sz="2400" dirty="0">
                <a:latin typeface="+mj-lt"/>
                <a:ea typeface="Arial"/>
                <a:cs typeface="Arial"/>
                <a:sym typeface="Arial"/>
              </a:rPr>
              <a:t>Nebraska Department of Economic Development Foundation Resource Directory</a:t>
            </a:r>
          </a:p>
          <a:p>
            <a:pPr lvl="0" indent="-355600">
              <a:lnSpc>
                <a:spcPct val="100000"/>
              </a:lnSpc>
              <a:buSzPts val="2000"/>
            </a:pPr>
            <a:r>
              <a:rPr lang="en-US" sz="2400" dirty="0">
                <a:latin typeface="+mj-lt"/>
                <a:ea typeface="Arial"/>
                <a:cs typeface="Arial"/>
                <a:sym typeface="Arial"/>
              </a:rPr>
              <a:t>Check out Local Community Foundation</a:t>
            </a:r>
          </a:p>
          <a:p>
            <a:pPr lvl="0" indent="-355600">
              <a:lnSpc>
                <a:spcPct val="100000"/>
              </a:lnSpc>
              <a:buSzPts val="2000"/>
            </a:pPr>
            <a:r>
              <a:rPr lang="en-US" sz="2400" dirty="0">
                <a:latin typeface="+mj-lt"/>
                <a:ea typeface="Arial"/>
                <a:cs typeface="Arial"/>
                <a:sym typeface="Arial"/>
              </a:rPr>
              <a:t>Nebraska Arts Council</a:t>
            </a:r>
          </a:p>
          <a:p>
            <a:pPr lvl="0" indent="-355600">
              <a:lnSpc>
                <a:spcPct val="100000"/>
              </a:lnSpc>
              <a:buSzPts val="2000"/>
            </a:pPr>
            <a:r>
              <a:rPr lang="en-US" sz="2400" dirty="0">
                <a:latin typeface="+mj-lt"/>
                <a:ea typeface="Arial"/>
                <a:cs typeface="Arial"/>
                <a:sym typeface="Arial"/>
              </a:rPr>
              <a:t>The Nebraska Civic Engagement Table</a:t>
            </a:r>
          </a:p>
          <a:p>
            <a:pPr lvl="0" indent="-355600">
              <a:lnSpc>
                <a:spcPct val="100000"/>
              </a:lnSpc>
              <a:buSzPts val="2000"/>
            </a:pPr>
            <a:r>
              <a:rPr lang="en-US" sz="2400" dirty="0">
                <a:latin typeface="+mj-lt"/>
                <a:ea typeface="Arial"/>
                <a:cs typeface="Arial"/>
                <a:sym typeface="Arial"/>
              </a:rPr>
              <a:t>Humanities Nebraska</a:t>
            </a:r>
          </a:p>
          <a:p>
            <a:pPr lvl="0" indent="-355600">
              <a:lnSpc>
                <a:spcPct val="100000"/>
              </a:lnSpc>
              <a:buSzPts val="2000"/>
            </a:pPr>
            <a:r>
              <a:rPr lang="en-US" sz="2400" dirty="0">
                <a:latin typeface="+mj-lt"/>
                <a:ea typeface="Arial"/>
                <a:cs typeface="Arial"/>
                <a:sym typeface="Arial"/>
              </a:rPr>
              <a:t>Nebraska Department of Transportation</a:t>
            </a:r>
          </a:p>
          <a:p>
            <a:pPr lvl="0" indent="-355600">
              <a:lnSpc>
                <a:spcPct val="100000"/>
              </a:lnSpc>
              <a:buSzPts val="2000"/>
            </a:pPr>
            <a:r>
              <a:rPr lang="en-US" sz="2400" dirty="0">
                <a:latin typeface="+mj-lt"/>
                <a:ea typeface="Arial"/>
                <a:cs typeface="Arial"/>
                <a:sym typeface="Arial"/>
              </a:rPr>
              <a:t>Child Care Grants through DHHS</a:t>
            </a:r>
          </a:p>
          <a:p>
            <a:pPr lvl="0" indent="-355600">
              <a:lnSpc>
                <a:spcPct val="100000"/>
              </a:lnSpc>
              <a:buSzPts val="2000"/>
            </a:pPr>
            <a:r>
              <a:rPr lang="en-US" sz="2400" dirty="0">
                <a:latin typeface="+mj-lt"/>
                <a:ea typeface="Arial"/>
                <a:cs typeface="Arial"/>
                <a:sym typeface="Arial"/>
              </a:rPr>
              <a:t>Civic Nebraska, Collective Impact Lincoln Mini-Grants</a:t>
            </a:r>
          </a:p>
          <a:p>
            <a:pPr lvl="0" indent="-355600">
              <a:lnSpc>
                <a:spcPct val="100000"/>
              </a:lnSpc>
              <a:buSzPts val="2000"/>
            </a:pPr>
            <a:endParaRPr sz="2000" dirty="0"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C52872-32A5-3C41-83AA-26B7BF844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781" y="1690825"/>
            <a:ext cx="3385306" cy="435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17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198</Words>
  <Application>Microsoft Macintosh PowerPoint</Application>
  <PresentationFormat>Widescreen</PresentationFormat>
  <Paragraphs>34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Spread the Good: Applying for Community Mini-Grants</vt:lpstr>
      <vt:lpstr>What is a Mini-Grant?</vt:lpstr>
      <vt:lpstr>Steps to Writing a Mini-Grant</vt:lpstr>
      <vt:lpstr>How can YOUR Community be Strengthened?</vt:lpstr>
      <vt:lpstr>Example Mini-Grant Ideas </vt:lpstr>
      <vt:lpstr>Avoiding Grant Writing Mistakes</vt:lpstr>
      <vt:lpstr>Where to Apply?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Spread the Good: Applying for Community Mini-Grants</dc:title>
  <dc:creator>Sarah Cohen</dc:creator>
  <cp:lastModifiedBy>Sarah Cohen</cp:lastModifiedBy>
  <cp:revision>3</cp:revision>
  <dcterms:created xsi:type="dcterms:W3CDTF">2020-05-01T06:37:38Z</dcterms:created>
  <dcterms:modified xsi:type="dcterms:W3CDTF">2020-05-01T06:41:58Z</dcterms:modified>
</cp:coreProperties>
</file>