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55"/>
  </p:normalViewPr>
  <p:slideViewPr>
    <p:cSldViewPr snapToGrid="0" snapToObjects="1">
      <p:cViewPr varScale="1">
        <p:scale>
          <a:sx n="99" d="100"/>
          <a:sy n="99" d="100"/>
        </p:scale>
        <p:origin x="5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942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618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712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99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98094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2873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36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160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316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6307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7/1/20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3762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7/1/20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301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BBF93F-6512-4942-B1A0-CC6D2472E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9321" y="1377146"/>
            <a:ext cx="4040297" cy="3626217"/>
          </a:xfrm>
        </p:spPr>
        <p:txBody>
          <a:bodyPr anchor="b">
            <a:normAutofit/>
          </a:bodyPr>
          <a:lstStyle/>
          <a:p>
            <a:pPr algn="r"/>
            <a:r>
              <a:rPr lang="en-US" sz="7200" dirty="0">
                <a:solidFill>
                  <a:srgbClr val="00B050"/>
                </a:solidFill>
              </a:rPr>
              <a:t>Grow Time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365517-CE3F-374A-96EB-4E76F5388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9321" y="5170453"/>
            <a:ext cx="4040295" cy="990197"/>
          </a:xfrm>
        </p:spPr>
        <p:txBody>
          <a:bodyPr>
            <a:normAutofit lnSpcReduction="10000"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With Lothrop After School Families @Mrs. Equasha Gooch’s Home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C93870-2CA8-564E-B80B-60082C85809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9019785" y="462881"/>
            <a:ext cx="3626217" cy="27004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0BC726-4F7D-45AB-BFB6-C9D40CA76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</a:blip>
          <a:srcRect t="12012" b="3718"/>
          <a:stretch/>
        </p:blipFill>
        <p:spPr>
          <a:xfrm>
            <a:off x="7254910" y="4080876"/>
            <a:ext cx="4937090" cy="277712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nline Media 6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70732FFC-6275-F64E-9BFB-CBA909F70D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  <p:pic>
        <p:nvPicPr>
          <p:cNvPr id="8" name="Online Media 7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9955C256-F3ED-7D42-8676-47E601BA5D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1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6EDC-8270-044A-A5D5-7B58A345C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Gardening 101 w/Ms. Chris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317C35-E35D-1348-80A6-8F5F3B48D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2A1C472F-7590-214D-BFCB-9BF7D7E1C7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68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E43321-2C04-6F47-8259-622123454A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28346" r="9091" b="3472"/>
          <a:stretch/>
        </p:blipFill>
        <p:spPr>
          <a:xfrm>
            <a:off x="20" y="772742"/>
            <a:ext cx="12191980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57A4DC6-9837-0E47-B4AB-9767A789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2820473"/>
            <a:ext cx="4023330" cy="18030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b="1" i="0" kern="1200" cap="all" baseline="0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We will watch our vegetables grow at home</a:t>
            </a:r>
          </a:p>
        </p:txBody>
      </p:sp>
      <p:pic>
        <p:nvPicPr>
          <p:cNvPr id="6" name="Online Media 5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A4E515C4-2E59-084C-8C92-C3170681C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3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3EB7F0-5F42-B040-866D-A79419D30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031" y="467271"/>
            <a:ext cx="3876357" cy="2052522"/>
          </a:xfrm>
        </p:spPr>
        <p:txBody>
          <a:bodyPr anchor="b">
            <a:normAutofit/>
          </a:bodyPr>
          <a:lstStyle/>
          <a:p>
            <a:r>
              <a:rPr lang="en-US"/>
              <a:t>What is growing…???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41E0DD-1BA7-47EA-92C1-DFCD469D0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797" y="0"/>
            <a:ext cx="4195674" cy="2553552"/>
          </a:xfrm>
          <a:custGeom>
            <a:avLst/>
            <a:gdLst>
              <a:gd name="connsiteX0" fmla="*/ 51087 w 4195674"/>
              <a:gd name="connsiteY0" fmla="*/ 0 h 2553552"/>
              <a:gd name="connsiteX1" fmla="*/ 4144587 w 4195674"/>
              <a:gd name="connsiteY1" fmla="*/ 0 h 2553552"/>
              <a:gd name="connsiteX2" fmla="*/ 4153054 w 4195674"/>
              <a:gd name="connsiteY2" fmla="*/ 32928 h 2553552"/>
              <a:gd name="connsiteX3" fmla="*/ 4195674 w 4195674"/>
              <a:gd name="connsiteY3" fmla="*/ 455715 h 2553552"/>
              <a:gd name="connsiteX4" fmla="*/ 2097837 w 4195674"/>
              <a:gd name="connsiteY4" fmla="*/ 2553552 h 2553552"/>
              <a:gd name="connsiteX5" fmla="*/ 0 w 4195674"/>
              <a:gd name="connsiteY5" fmla="*/ 455715 h 2553552"/>
              <a:gd name="connsiteX6" fmla="*/ 42621 w 4195674"/>
              <a:gd name="connsiteY6" fmla="*/ 32928 h 255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5674" h="2553552">
                <a:moveTo>
                  <a:pt x="51087" y="0"/>
                </a:moveTo>
                <a:lnTo>
                  <a:pt x="4144587" y="0"/>
                </a:lnTo>
                <a:lnTo>
                  <a:pt x="4153054" y="32928"/>
                </a:lnTo>
                <a:cubicBezTo>
                  <a:pt x="4180999" y="169492"/>
                  <a:pt x="4195674" y="310890"/>
                  <a:pt x="4195674" y="455715"/>
                </a:cubicBezTo>
                <a:cubicBezTo>
                  <a:pt x="4195674" y="1614318"/>
                  <a:pt x="3256440" y="2553552"/>
                  <a:pt x="2097837" y="2553552"/>
                </a:cubicBezTo>
                <a:cubicBezTo>
                  <a:pt x="939234" y="2553552"/>
                  <a:pt x="0" y="1614318"/>
                  <a:pt x="0" y="455715"/>
                </a:cubicBezTo>
                <a:cubicBezTo>
                  <a:pt x="0" y="310890"/>
                  <a:pt x="14676" y="169492"/>
                  <a:pt x="42621" y="32928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F3F5E-ABFC-9B45-BCCB-23B991EDE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02854" y="378455"/>
            <a:ext cx="1935439" cy="1451579"/>
          </a:xfrm>
          <a:prstGeom prst="rect">
            <a:avLst/>
          </a:prstGeom>
        </p:spPr>
      </p:pic>
      <p:sp>
        <p:nvSpPr>
          <p:cNvPr id="2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7148" y="987117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7" name="Freeform: Shape 21">
            <a:extLst>
              <a:ext uri="{FF2B5EF4-FFF2-40B4-BE49-F238E27FC236}">
                <a16:creationId xmlns:a16="http://schemas.microsoft.com/office/drawing/2014/main" id="{8D3BEFDA-0C8B-4C24-AF49-B7E58C98D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6811"/>
            <a:ext cx="4507268" cy="4101189"/>
          </a:xfrm>
          <a:custGeom>
            <a:avLst/>
            <a:gdLst>
              <a:gd name="connsiteX0" fmla="*/ 1188901 w 4507268"/>
              <a:gd name="connsiteY0" fmla="*/ 0 h 4101189"/>
              <a:gd name="connsiteX1" fmla="*/ 4507268 w 4507268"/>
              <a:gd name="connsiteY1" fmla="*/ 3318367 h 4101189"/>
              <a:gd name="connsiteX2" fmla="*/ 4439851 w 4507268"/>
              <a:gd name="connsiteY2" fmla="*/ 3987135 h 4101189"/>
              <a:gd name="connsiteX3" fmla="*/ 4410525 w 4507268"/>
              <a:gd name="connsiteY3" fmla="*/ 4101189 h 4101189"/>
              <a:gd name="connsiteX4" fmla="*/ 0 w 4507268"/>
              <a:gd name="connsiteY4" fmla="*/ 4101189 h 4101189"/>
              <a:gd name="connsiteX5" fmla="*/ 0 w 4507268"/>
              <a:gd name="connsiteY5" fmla="*/ 221283 h 4101189"/>
              <a:gd name="connsiteX6" fmla="*/ 47936 w 4507268"/>
              <a:gd name="connsiteY6" fmla="*/ 201358 h 4101189"/>
              <a:gd name="connsiteX7" fmla="*/ 1188901 w 4507268"/>
              <a:gd name="connsiteY7" fmla="*/ 0 h 410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7268" h="4101189">
                <a:moveTo>
                  <a:pt x="1188901" y="0"/>
                </a:moveTo>
                <a:cubicBezTo>
                  <a:pt x="3021585" y="0"/>
                  <a:pt x="4507268" y="1485684"/>
                  <a:pt x="4507268" y="3318367"/>
                </a:cubicBezTo>
                <a:cubicBezTo>
                  <a:pt x="4507268" y="3547453"/>
                  <a:pt x="4484055" y="3771117"/>
                  <a:pt x="4439851" y="3987135"/>
                </a:cubicBezTo>
                <a:lnTo>
                  <a:pt x="4410525" y="4101189"/>
                </a:lnTo>
                <a:lnTo>
                  <a:pt x="0" y="4101189"/>
                </a:lnTo>
                <a:lnTo>
                  <a:pt x="0" y="221283"/>
                </a:lnTo>
                <a:lnTo>
                  <a:pt x="47936" y="201358"/>
                </a:lnTo>
                <a:cubicBezTo>
                  <a:pt x="403707" y="71093"/>
                  <a:pt x="788002" y="0"/>
                  <a:pt x="1188901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3">
            <a:extLst>
              <a:ext uri="{FF2B5EF4-FFF2-40B4-BE49-F238E27FC236}">
                <a16:creationId xmlns:a16="http://schemas.microsoft.com/office/drawing/2014/main" id="{7400EEA6-B330-4DBC-A821-469627E96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0123" y="1601385"/>
            <a:ext cx="2754831" cy="2754831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30945F1-A46B-4064-ABD9-CC2AD2FBA1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7031" y="2990818"/>
            <a:ext cx="3876357" cy="2913872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Cucumbers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Tomatoes</a:t>
            </a:r>
          </a:p>
          <a:p>
            <a:r>
              <a:rPr lang="en-US" sz="1800" dirty="0">
                <a:highlight>
                  <a:srgbClr val="FFFF00"/>
                </a:highlight>
              </a:rPr>
              <a:t>P</a:t>
            </a:r>
            <a:r>
              <a:rPr lang="en-US" sz="1800" dirty="0">
                <a:solidFill>
                  <a:srgbClr val="00B050"/>
                </a:solidFill>
              </a:rPr>
              <a:t>e</a:t>
            </a:r>
            <a:r>
              <a:rPr lang="en-US" sz="1800" dirty="0">
                <a:solidFill>
                  <a:srgbClr val="FF0000"/>
                </a:solidFill>
              </a:rPr>
              <a:t>pp</a:t>
            </a:r>
            <a:r>
              <a:rPr lang="en-US" sz="1800" dirty="0">
                <a:solidFill>
                  <a:srgbClr val="00B050"/>
                </a:solidFill>
              </a:rPr>
              <a:t>e</a:t>
            </a:r>
            <a:r>
              <a:rPr lang="en-US" sz="1800" dirty="0">
                <a:solidFill>
                  <a:srgbClr val="FFC000"/>
                </a:solidFill>
              </a:rPr>
              <a:t>r</a:t>
            </a:r>
            <a:r>
              <a:rPr lang="en-US" sz="1800" dirty="0"/>
              <a:t>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21A6D1-5024-2C42-98B0-5C0C2E8FFD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880" y="3983390"/>
            <a:ext cx="2983972" cy="2237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42979B-E79A-8049-9EE9-984DBE6D62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368633" y="2342121"/>
            <a:ext cx="1697810" cy="1273357"/>
          </a:xfrm>
          <a:prstGeom prst="rect">
            <a:avLst/>
          </a:prstGeom>
        </p:spPr>
      </p:pic>
      <p:sp>
        <p:nvSpPr>
          <p:cNvPr id="2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7278" y="4908805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51" y="5775084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6EFB750-8216-8048-9C8E-527A04F292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AD2917-2580-874E-B275-A8933C47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031" y="467271"/>
            <a:ext cx="3876357" cy="2052522"/>
          </a:xfrm>
        </p:spPr>
        <p:txBody>
          <a:bodyPr anchor="b">
            <a:normAutofit fontScale="90000"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What is </a:t>
            </a:r>
            <a:r>
              <a:rPr lang="en-US" sz="2400" dirty="0">
                <a:solidFill>
                  <a:srgbClr val="00B050"/>
                </a:solidFill>
              </a:rPr>
              <a:t>GROWING</a:t>
            </a:r>
            <a:r>
              <a:rPr lang="en-US" sz="4800" dirty="0">
                <a:solidFill>
                  <a:srgbClr val="00B050"/>
                </a:solidFill>
              </a:rPr>
              <a:t> in this garden bed…???</a:t>
            </a:r>
          </a:p>
        </p:txBody>
      </p:sp>
      <p:sp>
        <p:nvSpPr>
          <p:cNvPr id="42" name="Freeform: Shape 30">
            <a:extLst>
              <a:ext uri="{FF2B5EF4-FFF2-40B4-BE49-F238E27FC236}">
                <a16:creationId xmlns:a16="http://schemas.microsoft.com/office/drawing/2014/main" id="{95CBC9A5-2EC2-43B3-BE31-8C21041EA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9505" cy="2553552"/>
          </a:xfrm>
          <a:custGeom>
            <a:avLst/>
            <a:gdLst>
              <a:gd name="connsiteX0" fmla="*/ 0 w 3219505"/>
              <a:gd name="connsiteY0" fmla="*/ 0 h 2553552"/>
              <a:gd name="connsiteX1" fmla="*/ 3168418 w 3219505"/>
              <a:gd name="connsiteY1" fmla="*/ 0 h 2553552"/>
              <a:gd name="connsiteX2" fmla="*/ 3176885 w 3219505"/>
              <a:gd name="connsiteY2" fmla="*/ 32928 h 2553552"/>
              <a:gd name="connsiteX3" fmla="*/ 3219505 w 3219505"/>
              <a:gd name="connsiteY3" fmla="*/ 455715 h 2553552"/>
              <a:gd name="connsiteX4" fmla="*/ 1121668 w 3219505"/>
              <a:gd name="connsiteY4" fmla="*/ 2553552 h 2553552"/>
              <a:gd name="connsiteX5" fmla="*/ 121715 w 3219505"/>
              <a:gd name="connsiteY5" fmla="*/ 2300354 h 2553552"/>
              <a:gd name="connsiteX6" fmla="*/ 0 w 3219505"/>
              <a:gd name="connsiteY6" fmla="*/ 2226411 h 255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505" h="2553552">
                <a:moveTo>
                  <a:pt x="0" y="0"/>
                </a:moveTo>
                <a:lnTo>
                  <a:pt x="3168418" y="0"/>
                </a:lnTo>
                <a:lnTo>
                  <a:pt x="3176885" y="32928"/>
                </a:lnTo>
                <a:cubicBezTo>
                  <a:pt x="3204830" y="169492"/>
                  <a:pt x="3219505" y="310890"/>
                  <a:pt x="3219505" y="455715"/>
                </a:cubicBezTo>
                <a:cubicBezTo>
                  <a:pt x="3219505" y="1614318"/>
                  <a:pt x="2280271" y="2553552"/>
                  <a:pt x="1121668" y="2553552"/>
                </a:cubicBezTo>
                <a:cubicBezTo>
                  <a:pt x="759605" y="2553552"/>
                  <a:pt x="418964" y="2461830"/>
                  <a:pt x="121715" y="2300354"/>
                </a:cubicBezTo>
                <a:lnTo>
                  <a:pt x="0" y="2226411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8FCC564-FC0D-A94C-AC79-652D36023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4865" y="378455"/>
            <a:ext cx="1935439" cy="1451579"/>
          </a:xfrm>
          <a:prstGeom prst="rect">
            <a:avLst/>
          </a:prstGeom>
        </p:spPr>
      </p:pic>
      <p:sp>
        <p:nvSpPr>
          <p:cNvPr id="4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7883" y="2102603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Oval 34">
            <a:extLst>
              <a:ext uri="{FF2B5EF4-FFF2-40B4-BE49-F238E27FC236}">
                <a16:creationId xmlns:a16="http://schemas.microsoft.com/office/drawing/2014/main" id="{7400EEA6-B330-4DBC-A821-469627E96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433" y="118885"/>
            <a:ext cx="2501404" cy="2501404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354AFD0-9F71-3540-8733-1F19770908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827324" y="791479"/>
            <a:ext cx="1541622" cy="1156216"/>
          </a:xfrm>
          <a:prstGeom prst="rect">
            <a:avLst/>
          </a:prstGeom>
        </p:spPr>
      </p:pic>
      <p:sp>
        <p:nvSpPr>
          <p:cNvPr id="47" name="Oval 36">
            <a:extLst>
              <a:ext uri="{FF2B5EF4-FFF2-40B4-BE49-F238E27FC236}">
                <a16:creationId xmlns:a16="http://schemas.microsoft.com/office/drawing/2014/main" id="{5EF6BFFD-743B-47E9-AC55-ACA07581F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5236" y="2756813"/>
            <a:ext cx="2339616" cy="233961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D3BEFDA-0C8B-4C24-AF49-B7E58C98D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6811"/>
            <a:ext cx="4507268" cy="4101189"/>
          </a:xfrm>
          <a:custGeom>
            <a:avLst/>
            <a:gdLst>
              <a:gd name="connsiteX0" fmla="*/ 1188901 w 4507268"/>
              <a:gd name="connsiteY0" fmla="*/ 0 h 4101189"/>
              <a:gd name="connsiteX1" fmla="*/ 4507268 w 4507268"/>
              <a:gd name="connsiteY1" fmla="*/ 3318367 h 4101189"/>
              <a:gd name="connsiteX2" fmla="*/ 4439851 w 4507268"/>
              <a:gd name="connsiteY2" fmla="*/ 3987135 h 4101189"/>
              <a:gd name="connsiteX3" fmla="*/ 4410525 w 4507268"/>
              <a:gd name="connsiteY3" fmla="*/ 4101189 h 4101189"/>
              <a:gd name="connsiteX4" fmla="*/ 0 w 4507268"/>
              <a:gd name="connsiteY4" fmla="*/ 4101189 h 4101189"/>
              <a:gd name="connsiteX5" fmla="*/ 0 w 4507268"/>
              <a:gd name="connsiteY5" fmla="*/ 221283 h 4101189"/>
              <a:gd name="connsiteX6" fmla="*/ 47936 w 4507268"/>
              <a:gd name="connsiteY6" fmla="*/ 201358 h 4101189"/>
              <a:gd name="connsiteX7" fmla="*/ 1188901 w 4507268"/>
              <a:gd name="connsiteY7" fmla="*/ 0 h 410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7268" h="4101189">
                <a:moveTo>
                  <a:pt x="1188901" y="0"/>
                </a:moveTo>
                <a:cubicBezTo>
                  <a:pt x="3021585" y="0"/>
                  <a:pt x="4507268" y="1485684"/>
                  <a:pt x="4507268" y="3318367"/>
                </a:cubicBezTo>
                <a:cubicBezTo>
                  <a:pt x="4507268" y="3547453"/>
                  <a:pt x="4484055" y="3771117"/>
                  <a:pt x="4439851" y="3987135"/>
                </a:cubicBezTo>
                <a:lnTo>
                  <a:pt x="4410525" y="4101189"/>
                </a:lnTo>
                <a:lnTo>
                  <a:pt x="0" y="4101189"/>
                </a:lnTo>
                <a:lnTo>
                  <a:pt x="0" y="221283"/>
                </a:lnTo>
                <a:lnTo>
                  <a:pt x="47936" y="201358"/>
                </a:lnTo>
                <a:cubicBezTo>
                  <a:pt x="403707" y="71093"/>
                  <a:pt x="788002" y="0"/>
                  <a:pt x="1188901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1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269" y="2905060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A0B32-6E08-F545-86CA-45690662B2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54088" y="3385904"/>
            <a:ext cx="1441912" cy="1081434"/>
          </a:xfrm>
          <a:prstGeom prst="rect">
            <a:avLst/>
          </a:prstGeom>
        </p:spPr>
      </p:pic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5C10B6D2-BFD4-4EBB-8754-C0C44CC0FF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809" y="3190640"/>
            <a:ext cx="3841579" cy="305561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rgbClr val="FF0000"/>
                </a:solidFill>
              </a:rPr>
              <a:t>TOMATOES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/>
              <a:t>&amp;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>
                <a:solidFill>
                  <a:srgbClr val="92D050"/>
                </a:solidFill>
              </a:rPr>
              <a:t>PEPPERS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960261-D699-AF45-A704-1F27DF91B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84865" y="4029381"/>
            <a:ext cx="2961232" cy="2220924"/>
          </a:xfrm>
          <a:prstGeom prst="rect">
            <a:avLst/>
          </a:prstGeom>
        </p:spPr>
      </p:pic>
      <p:sp>
        <p:nvSpPr>
          <p:cNvPr id="43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065" y="554476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Online Media 14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6C9E9EF0-BD81-CE4B-B7FF-3C6464026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0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24D97F-46AA-FB4F-A90A-B62CECD3D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7031" y="118885"/>
            <a:ext cx="3876357" cy="2400908"/>
          </a:xfrm>
        </p:spPr>
        <p:txBody>
          <a:bodyPr anchor="b">
            <a:normAutofit fontScale="90000"/>
          </a:bodyPr>
          <a:lstStyle/>
          <a:p>
            <a:r>
              <a:rPr lang="en-US" sz="4800" dirty="0">
                <a:solidFill>
                  <a:srgbClr val="00B050"/>
                </a:solidFill>
              </a:rPr>
              <a:t>The Epperson family’s garden poster…</a:t>
            </a:r>
          </a:p>
        </p:txBody>
      </p:sp>
      <p:sp>
        <p:nvSpPr>
          <p:cNvPr id="29" name="Freeform: Shape 19">
            <a:extLst>
              <a:ext uri="{FF2B5EF4-FFF2-40B4-BE49-F238E27FC236}">
                <a16:creationId xmlns:a16="http://schemas.microsoft.com/office/drawing/2014/main" id="{95CBC9A5-2EC2-43B3-BE31-8C21041EA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9505" cy="2553552"/>
          </a:xfrm>
          <a:custGeom>
            <a:avLst/>
            <a:gdLst>
              <a:gd name="connsiteX0" fmla="*/ 0 w 3219505"/>
              <a:gd name="connsiteY0" fmla="*/ 0 h 2553552"/>
              <a:gd name="connsiteX1" fmla="*/ 3168418 w 3219505"/>
              <a:gd name="connsiteY1" fmla="*/ 0 h 2553552"/>
              <a:gd name="connsiteX2" fmla="*/ 3176885 w 3219505"/>
              <a:gd name="connsiteY2" fmla="*/ 32928 h 2553552"/>
              <a:gd name="connsiteX3" fmla="*/ 3219505 w 3219505"/>
              <a:gd name="connsiteY3" fmla="*/ 455715 h 2553552"/>
              <a:gd name="connsiteX4" fmla="*/ 1121668 w 3219505"/>
              <a:gd name="connsiteY4" fmla="*/ 2553552 h 2553552"/>
              <a:gd name="connsiteX5" fmla="*/ 121715 w 3219505"/>
              <a:gd name="connsiteY5" fmla="*/ 2300354 h 2553552"/>
              <a:gd name="connsiteX6" fmla="*/ 0 w 3219505"/>
              <a:gd name="connsiteY6" fmla="*/ 2226411 h 255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19505" h="2553552">
                <a:moveTo>
                  <a:pt x="0" y="0"/>
                </a:moveTo>
                <a:lnTo>
                  <a:pt x="3168418" y="0"/>
                </a:lnTo>
                <a:lnTo>
                  <a:pt x="3176885" y="32928"/>
                </a:lnTo>
                <a:cubicBezTo>
                  <a:pt x="3204830" y="169492"/>
                  <a:pt x="3219505" y="310890"/>
                  <a:pt x="3219505" y="455715"/>
                </a:cubicBezTo>
                <a:cubicBezTo>
                  <a:pt x="3219505" y="1614318"/>
                  <a:pt x="2280271" y="2553552"/>
                  <a:pt x="1121668" y="2553552"/>
                </a:cubicBezTo>
                <a:cubicBezTo>
                  <a:pt x="759605" y="2553552"/>
                  <a:pt x="418964" y="2461830"/>
                  <a:pt x="121715" y="2300354"/>
                </a:cubicBezTo>
                <a:lnTo>
                  <a:pt x="0" y="2226411"/>
                </a:ln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77883" y="2102603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Oval 23">
            <a:extLst>
              <a:ext uri="{FF2B5EF4-FFF2-40B4-BE49-F238E27FC236}">
                <a16:creationId xmlns:a16="http://schemas.microsoft.com/office/drawing/2014/main" id="{7400EEA6-B330-4DBC-A821-469627E962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7433" y="118885"/>
            <a:ext cx="2501404" cy="2501404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B4EB76-F791-3D44-9F7A-0B9A456BD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827324" y="791479"/>
            <a:ext cx="1541622" cy="115621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5EF6BFFD-743B-47E9-AC55-ACA07581F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5236" y="2756813"/>
            <a:ext cx="2339616" cy="2339616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D3BEFDA-0C8B-4C24-AF49-B7E58C98D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6811"/>
            <a:ext cx="4507268" cy="4101189"/>
          </a:xfrm>
          <a:custGeom>
            <a:avLst/>
            <a:gdLst>
              <a:gd name="connsiteX0" fmla="*/ 1188901 w 4507268"/>
              <a:gd name="connsiteY0" fmla="*/ 0 h 4101189"/>
              <a:gd name="connsiteX1" fmla="*/ 4507268 w 4507268"/>
              <a:gd name="connsiteY1" fmla="*/ 3318367 h 4101189"/>
              <a:gd name="connsiteX2" fmla="*/ 4439851 w 4507268"/>
              <a:gd name="connsiteY2" fmla="*/ 3987135 h 4101189"/>
              <a:gd name="connsiteX3" fmla="*/ 4410525 w 4507268"/>
              <a:gd name="connsiteY3" fmla="*/ 4101189 h 4101189"/>
              <a:gd name="connsiteX4" fmla="*/ 0 w 4507268"/>
              <a:gd name="connsiteY4" fmla="*/ 4101189 h 4101189"/>
              <a:gd name="connsiteX5" fmla="*/ 0 w 4507268"/>
              <a:gd name="connsiteY5" fmla="*/ 221283 h 4101189"/>
              <a:gd name="connsiteX6" fmla="*/ 47936 w 4507268"/>
              <a:gd name="connsiteY6" fmla="*/ 201358 h 4101189"/>
              <a:gd name="connsiteX7" fmla="*/ 1188901 w 4507268"/>
              <a:gd name="connsiteY7" fmla="*/ 0 h 4101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7268" h="4101189">
                <a:moveTo>
                  <a:pt x="1188901" y="0"/>
                </a:moveTo>
                <a:cubicBezTo>
                  <a:pt x="3021585" y="0"/>
                  <a:pt x="4507268" y="1485684"/>
                  <a:pt x="4507268" y="3318367"/>
                </a:cubicBezTo>
                <a:cubicBezTo>
                  <a:pt x="4507268" y="3547453"/>
                  <a:pt x="4484055" y="3771117"/>
                  <a:pt x="4439851" y="3987135"/>
                </a:cubicBezTo>
                <a:lnTo>
                  <a:pt x="4410525" y="4101189"/>
                </a:lnTo>
                <a:lnTo>
                  <a:pt x="0" y="4101189"/>
                </a:lnTo>
                <a:lnTo>
                  <a:pt x="0" y="221283"/>
                </a:lnTo>
                <a:lnTo>
                  <a:pt x="47936" y="201358"/>
                </a:lnTo>
                <a:cubicBezTo>
                  <a:pt x="403707" y="71093"/>
                  <a:pt x="788002" y="0"/>
                  <a:pt x="1188901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69269" y="2905060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5829E7-541D-F34A-92A5-BB15FF7486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54088" y="3385904"/>
            <a:ext cx="1441912" cy="1081434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2B87B42-E65A-4646-8177-98436C2CB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1811" y="2990818"/>
            <a:ext cx="3841579" cy="2913872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Cucumbers</a:t>
            </a:r>
          </a:p>
          <a:p>
            <a:r>
              <a:rPr lang="en-US" sz="1800" dirty="0">
                <a:solidFill>
                  <a:srgbClr val="FF0000"/>
                </a:solidFill>
              </a:rPr>
              <a:t>Peppers</a:t>
            </a:r>
          </a:p>
          <a:p>
            <a:r>
              <a:rPr lang="en-US" sz="1800" dirty="0">
                <a:highlight>
                  <a:srgbClr val="FFFF00"/>
                </a:highlight>
              </a:rPr>
              <a:t>Squash</a:t>
            </a:r>
          </a:p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Tomatoes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Lettuce</a:t>
            </a:r>
          </a:p>
          <a:p>
            <a:r>
              <a:rPr lang="en-US" sz="1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Beans</a:t>
            </a:r>
          </a:p>
          <a:p>
            <a:r>
              <a:rPr lang="en-US" sz="1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Basil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C046C8-FF94-8C4A-AC0B-42A1A2E1C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865" y="4029381"/>
            <a:ext cx="2961232" cy="2220924"/>
          </a:xfrm>
          <a:prstGeom prst="rect">
            <a:avLst/>
          </a:prstGeom>
        </p:spPr>
      </p:pic>
      <p:sp>
        <p:nvSpPr>
          <p:cNvPr id="32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8065" y="554476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nline Media 11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8C2E8F7D-FD9B-4E4C-BBFD-7953AF188A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4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078B2-A409-6845-A848-A17E14CC8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34720" cy="1716255"/>
          </a:xfrm>
        </p:spPr>
        <p:txBody>
          <a:bodyPr anchor="b">
            <a:normAutofit/>
          </a:bodyPr>
          <a:lstStyle/>
          <a:p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Gooch Garden Bed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5EFD9E-1859-7243-9D02-1564802EC0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403" b="1"/>
          <a:stretch/>
        </p:blipFill>
        <p:spPr>
          <a:xfrm rot="5400000">
            <a:off x="252981" y="325670"/>
            <a:ext cx="2509006" cy="2456683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1B2D99-0E30-9A4A-87F8-6DA31CF5E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403" b="1"/>
          <a:stretch/>
        </p:blipFill>
        <p:spPr>
          <a:xfrm rot="5400000">
            <a:off x="3017923" y="325670"/>
            <a:ext cx="2509006" cy="24566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30A1E-B990-D04A-88E2-C052155931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893"/>
          <a:stretch/>
        </p:blipFill>
        <p:spPr>
          <a:xfrm>
            <a:off x="279143" y="3108025"/>
            <a:ext cx="5221625" cy="345046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3849876-36FE-471F-A317-6D6FA90A3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en-US" sz="1800" dirty="0">
                <a:solidFill>
                  <a:srgbClr val="92D050"/>
                </a:solidFill>
              </a:rPr>
              <a:t>Tomatoes</a:t>
            </a:r>
          </a:p>
          <a:p>
            <a:r>
              <a:rPr lang="en-US" sz="1800" dirty="0">
                <a:solidFill>
                  <a:srgbClr val="00B050"/>
                </a:solidFill>
              </a:rPr>
              <a:t>Basil</a:t>
            </a:r>
          </a:p>
          <a:p>
            <a:r>
              <a:rPr lang="en-US" sz="1800" dirty="0">
                <a:solidFill>
                  <a:srgbClr val="FFC000"/>
                </a:solidFill>
              </a:rPr>
              <a:t>Cilantro</a:t>
            </a:r>
          </a:p>
          <a:p>
            <a:r>
              <a:rPr lang="en-US" sz="1800" dirty="0">
                <a:highlight>
                  <a:srgbClr val="FFFF00"/>
                </a:highlight>
              </a:rPr>
              <a:t>Squash</a:t>
            </a:r>
          </a:p>
          <a:p>
            <a:r>
              <a:rPr lang="en-US" sz="1800" dirty="0">
                <a:solidFill>
                  <a:srgbClr val="FF0000"/>
                </a:solidFill>
              </a:rPr>
              <a:t>Pepper</a:t>
            </a:r>
          </a:p>
          <a:p>
            <a:r>
              <a:rPr lang="en-US" sz="1800" dirty="0">
                <a:solidFill>
                  <a:srgbClr val="00B050"/>
                </a:solidFill>
              </a:rPr>
              <a:t>Cabbage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nline Media 9" descr="Recorded Sound">
            <a:hlinkClick r:id="" action="ppaction://media"/>
            <a:extLst>
              <a:ext uri="{FF2B5EF4-FFF2-40B4-BE49-F238E27FC236}">
                <a16:creationId xmlns:a16="http://schemas.microsoft.com/office/drawing/2014/main" id="{4AD16DC5-04C9-184D-A73F-FC4A7D5005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8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radientVTI">
  <a:themeElements>
    <a:clrScheme name="Office">
      <a:dk1>
        <a:srgbClr val="000000"/>
      </a:dk1>
      <a:lt1>
        <a:srgbClr val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68</Words>
  <Application>Microsoft Macintosh PowerPoint</Application>
  <PresentationFormat>Widescreen</PresentationFormat>
  <Paragraphs>29</Paragraphs>
  <Slides>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Univers</vt:lpstr>
      <vt:lpstr>GradientVTI</vt:lpstr>
      <vt:lpstr>Grow Time</vt:lpstr>
      <vt:lpstr>Gardening 101 w/Ms. Chris</vt:lpstr>
      <vt:lpstr>We will watch our vegetables grow at home</vt:lpstr>
      <vt:lpstr>What is growing…???</vt:lpstr>
      <vt:lpstr>What is GROWING in this garden bed…???</vt:lpstr>
      <vt:lpstr>The Epperson family’s garden poster…</vt:lpstr>
      <vt:lpstr>Gooch Garden Bed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Grow Time</dc:title>
  <dc:creator>Smith, Equasha (esmith13)</dc:creator>
  <cp:lastModifiedBy>Smith, Equasha (esmith13)</cp:lastModifiedBy>
  <cp:revision>3</cp:revision>
  <dcterms:created xsi:type="dcterms:W3CDTF">2020-07-01T19:46:00Z</dcterms:created>
  <dcterms:modified xsi:type="dcterms:W3CDTF">2020-07-01T20:05:44Z</dcterms:modified>
</cp:coreProperties>
</file>